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5" r:id="rId3"/>
    <p:sldId id="263" r:id="rId4"/>
    <p:sldId id="268" r:id="rId5"/>
    <p:sldId id="266" r:id="rId6"/>
    <p:sldId id="261" r:id="rId7"/>
    <p:sldId id="258" r:id="rId8"/>
    <p:sldId id="259" r:id="rId9"/>
    <p:sldId id="267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D9D"/>
    <a:srgbClr val="6B2D14"/>
    <a:srgbClr val="EA5B38"/>
    <a:srgbClr val="F7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1763" autoAdjust="0"/>
  </p:normalViewPr>
  <p:slideViewPr>
    <p:cSldViewPr snapToGrid="0">
      <p:cViewPr varScale="1">
        <p:scale>
          <a:sx n="106" d="100"/>
          <a:sy n="106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CA0CD-831C-4E72-90DF-007E47D4F712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3DBCB-EAE2-4D99-81E5-7089A1708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DBCB-EAE2-4D99-81E5-7089A1708C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1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DBCB-EAE2-4D99-81E5-7089A1708C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DBCB-EAE2-4D99-81E5-7089A1708C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3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DBCB-EAE2-4D99-81E5-7089A1708C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1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4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4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6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8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2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8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2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9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9DC2-A9D0-40E5-885F-3B89DC8C0C36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7430-22B3-4CE2-9C4A-8FC8E7B1B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5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4028"/>
          <a:stretch>
            <a:fillRect/>
          </a:stretch>
        </p:blipFill>
        <p:spPr bwMode="auto">
          <a:xfrm>
            <a:off x="89633" y="827253"/>
            <a:ext cx="7484873" cy="487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42" y="816673"/>
            <a:ext cx="4439270" cy="245779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9725" y="1526799"/>
            <a:ext cx="7487045" cy="1981200"/>
          </a:xfrm>
        </p:spPr>
        <p:txBody>
          <a:bodyPr/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«Мои Документы» - </a:t>
            </a:r>
            <a:b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развитии предпринимательства в Иркутской области</a:t>
            </a:r>
            <a:b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569" y="3380340"/>
            <a:ext cx="4429743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11"/>
          <p:cNvSpPr/>
          <p:nvPr/>
        </p:nvSpPr>
        <p:spPr>
          <a:xfrm>
            <a:off x="1220420" y="1069358"/>
            <a:ext cx="3001060" cy="2404486"/>
          </a:xfrm>
          <a:custGeom>
            <a:avLst/>
            <a:gdLst/>
            <a:ahLst/>
            <a:cxnLst/>
            <a:rect l="l" t="t" r="r" b="b"/>
            <a:pathLst>
              <a:path w="5005705" h="7557134">
                <a:moveTo>
                  <a:pt x="4171297" y="0"/>
                </a:moveTo>
                <a:lnTo>
                  <a:pt x="834225" y="0"/>
                </a:lnTo>
                <a:lnTo>
                  <a:pt x="786888" y="1320"/>
                </a:lnTo>
                <a:lnTo>
                  <a:pt x="740243" y="5235"/>
                </a:lnTo>
                <a:lnTo>
                  <a:pt x="694361" y="11674"/>
                </a:lnTo>
                <a:lnTo>
                  <a:pt x="649312" y="20567"/>
                </a:lnTo>
                <a:lnTo>
                  <a:pt x="605167" y="31842"/>
                </a:lnTo>
                <a:lnTo>
                  <a:pt x="561997" y="45431"/>
                </a:lnTo>
                <a:lnTo>
                  <a:pt x="519872" y="61261"/>
                </a:lnTo>
                <a:lnTo>
                  <a:pt x="478861" y="79263"/>
                </a:lnTo>
                <a:lnTo>
                  <a:pt x="439037" y="99367"/>
                </a:lnTo>
                <a:lnTo>
                  <a:pt x="400468" y="121502"/>
                </a:lnTo>
                <a:lnTo>
                  <a:pt x="363226" y="145597"/>
                </a:lnTo>
                <a:lnTo>
                  <a:pt x="327381" y="171582"/>
                </a:lnTo>
                <a:lnTo>
                  <a:pt x="293004" y="199387"/>
                </a:lnTo>
                <a:lnTo>
                  <a:pt x="260164" y="228941"/>
                </a:lnTo>
                <a:lnTo>
                  <a:pt x="228933" y="260174"/>
                </a:lnTo>
                <a:lnTo>
                  <a:pt x="199380" y="293015"/>
                </a:lnTo>
                <a:lnTo>
                  <a:pt x="171576" y="327394"/>
                </a:lnTo>
                <a:lnTo>
                  <a:pt x="145592" y="363241"/>
                </a:lnTo>
                <a:lnTo>
                  <a:pt x="121498" y="400485"/>
                </a:lnTo>
                <a:lnTo>
                  <a:pt x="99364" y="439055"/>
                </a:lnTo>
                <a:lnTo>
                  <a:pt x="79261" y="478882"/>
                </a:lnTo>
                <a:lnTo>
                  <a:pt x="61259" y="519894"/>
                </a:lnTo>
                <a:lnTo>
                  <a:pt x="45429" y="562022"/>
                </a:lnTo>
                <a:lnTo>
                  <a:pt x="31841" y="605195"/>
                </a:lnTo>
                <a:lnTo>
                  <a:pt x="20566" y="649342"/>
                </a:lnTo>
                <a:lnTo>
                  <a:pt x="11674" y="694393"/>
                </a:lnTo>
                <a:lnTo>
                  <a:pt x="5235" y="740278"/>
                </a:lnTo>
                <a:lnTo>
                  <a:pt x="1320" y="786926"/>
                </a:lnTo>
                <a:lnTo>
                  <a:pt x="0" y="834267"/>
                </a:lnTo>
                <a:lnTo>
                  <a:pt x="0" y="6722413"/>
                </a:lnTo>
                <a:lnTo>
                  <a:pt x="1320" y="6769755"/>
                </a:lnTo>
                <a:lnTo>
                  <a:pt x="5235" y="6816404"/>
                </a:lnTo>
                <a:lnTo>
                  <a:pt x="11674" y="6862290"/>
                </a:lnTo>
                <a:lnTo>
                  <a:pt x="20566" y="6907342"/>
                </a:lnTo>
                <a:lnTo>
                  <a:pt x="31841" y="6951490"/>
                </a:lnTo>
                <a:lnTo>
                  <a:pt x="45429" y="6994663"/>
                </a:lnTo>
                <a:lnTo>
                  <a:pt x="61259" y="7036791"/>
                </a:lnTo>
                <a:lnTo>
                  <a:pt x="79261" y="7077805"/>
                </a:lnTo>
                <a:lnTo>
                  <a:pt x="99364" y="7117632"/>
                </a:lnTo>
                <a:lnTo>
                  <a:pt x="121498" y="7156203"/>
                </a:lnTo>
                <a:lnTo>
                  <a:pt x="145592" y="7193447"/>
                </a:lnTo>
                <a:lnTo>
                  <a:pt x="171576" y="7229294"/>
                </a:lnTo>
                <a:lnTo>
                  <a:pt x="199380" y="7263673"/>
                </a:lnTo>
                <a:lnTo>
                  <a:pt x="228933" y="7296515"/>
                </a:lnTo>
                <a:lnTo>
                  <a:pt x="260164" y="7327748"/>
                </a:lnTo>
                <a:lnTo>
                  <a:pt x="293004" y="7357303"/>
                </a:lnTo>
                <a:lnTo>
                  <a:pt x="327381" y="7385108"/>
                </a:lnTo>
                <a:lnTo>
                  <a:pt x="363226" y="7411093"/>
                </a:lnTo>
                <a:lnTo>
                  <a:pt x="400468" y="7435188"/>
                </a:lnTo>
                <a:lnTo>
                  <a:pt x="439037" y="7457323"/>
                </a:lnTo>
                <a:lnTo>
                  <a:pt x="478861" y="7477427"/>
                </a:lnTo>
                <a:lnTo>
                  <a:pt x="519872" y="7495429"/>
                </a:lnTo>
                <a:lnTo>
                  <a:pt x="561997" y="7511260"/>
                </a:lnTo>
                <a:lnTo>
                  <a:pt x="605167" y="7524848"/>
                </a:lnTo>
                <a:lnTo>
                  <a:pt x="649312" y="7536124"/>
                </a:lnTo>
                <a:lnTo>
                  <a:pt x="694361" y="7545016"/>
                </a:lnTo>
                <a:lnTo>
                  <a:pt x="740243" y="7551455"/>
                </a:lnTo>
                <a:lnTo>
                  <a:pt x="786888" y="7555370"/>
                </a:lnTo>
                <a:lnTo>
                  <a:pt x="834225" y="7556691"/>
                </a:lnTo>
                <a:lnTo>
                  <a:pt x="4171297" y="7556691"/>
                </a:lnTo>
                <a:lnTo>
                  <a:pt x="4218634" y="7555370"/>
                </a:lnTo>
                <a:lnTo>
                  <a:pt x="4265279" y="7551455"/>
                </a:lnTo>
                <a:lnTo>
                  <a:pt x="4311161" y="7545016"/>
                </a:lnTo>
                <a:lnTo>
                  <a:pt x="4356209" y="7536124"/>
                </a:lnTo>
                <a:lnTo>
                  <a:pt x="4400354" y="7524848"/>
                </a:lnTo>
                <a:lnTo>
                  <a:pt x="4443524" y="7511260"/>
                </a:lnTo>
                <a:lnTo>
                  <a:pt x="4485649" y="7495429"/>
                </a:lnTo>
                <a:lnTo>
                  <a:pt x="4526659" y="7477427"/>
                </a:lnTo>
                <a:lnTo>
                  <a:pt x="4566483" y="7457323"/>
                </a:lnTo>
                <a:lnTo>
                  <a:pt x="4605051" y="7435188"/>
                </a:lnTo>
                <a:lnTo>
                  <a:pt x="4642292" y="7411093"/>
                </a:lnTo>
                <a:lnTo>
                  <a:pt x="4678137" y="7385108"/>
                </a:lnTo>
                <a:lnTo>
                  <a:pt x="4712514" y="7357303"/>
                </a:lnTo>
                <a:lnTo>
                  <a:pt x="4745353" y="7327748"/>
                </a:lnTo>
                <a:lnTo>
                  <a:pt x="4776584" y="7296515"/>
                </a:lnTo>
                <a:lnTo>
                  <a:pt x="4806136" y="7263673"/>
                </a:lnTo>
                <a:lnTo>
                  <a:pt x="4833939" y="7229294"/>
                </a:lnTo>
                <a:lnTo>
                  <a:pt x="4859923" y="7193447"/>
                </a:lnTo>
                <a:lnTo>
                  <a:pt x="4884017" y="7156203"/>
                </a:lnTo>
                <a:lnTo>
                  <a:pt x="4906150" y="7117632"/>
                </a:lnTo>
                <a:lnTo>
                  <a:pt x="4926253" y="7077805"/>
                </a:lnTo>
                <a:lnTo>
                  <a:pt x="4944254" y="7036791"/>
                </a:lnTo>
                <a:lnTo>
                  <a:pt x="4960084" y="6994663"/>
                </a:lnTo>
                <a:lnTo>
                  <a:pt x="4973671" y="6951490"/>
                </a:lnTo>
                <a:lnTo>
                  <a:pt x="4984946" y="6907342"/>
                </a:lnTo>
                <a:lnTo>
                  <a:pt x="4993838" y="6862290"/>
                </a:lnTo>
                <a:lnTo>
                  <a:pt x="5000277" y="6816404"/>
                </a:lnTo>
                <a:lnTo>
                  <a:pt x="5004191" y="6769755"/>
                </a:lnTo>
                <a:lnTo>
                  <a:pt x="5005512" y="6722413"/>
                </a:lnTo>
                <a:lnTo>
                  <a:pt x="5005512" y="834267"/>
                </a:lnTo>
                <a:lnTo>
                  <a:pt x="5004191" y="786926"/>
                </a:lnTo>
                <a:lnTo>
                  <a:pt x="5000277" y="740278"/>
                </a:lnTo>
                <a:lnTo>
                  <a:pt x="4993838" y="694393"/>
                </a:lnTo>
                <a:lnTo>
                  <a:pt x="4984946" y="649342"/>
                </a:lnTo>
                <a:lnTo>
                  <a:pt x="4973671" y="605195"/>
                </a:lnTo>
                <a:lnTo>
                  <a:pt x="4960084" y="562022"/>
                </a:lnTo>
                <a:lnTo>
                  <a:pt x="4944254" y="519894"/>
                </a:lnTo>
                <a:lnTo>
                  <a:pt x="4926253" y="478882"/>
                </a:lnTo>
                <a:lnTo>
                  <a:pt x="4906150" y="439055"/>
                </a:lnTo>
                <a:lnTo>
                  <a:pt x="4884017" y="400485"/>
                </a:lnTo>
                <a:lnTo>
                  <a:pt x="4859923" y="363241"/>
                </a:lnTo>
                <a:lnTo>
                  <a:pt x="4833939" y="327394"/>
                </a:lnTo>
                <a:lnTo>
                  <a:pt x="4806136" y="293015"/>
                </a:lnTo>
                <a:lnTo>
                  <a:pt x="4776584" y="260174"/>
                </a:lnTo>
                <a:lnTo>
                  <a:pt x="4745353" y="228941"/>
                </a:lnTo>
                <a:lnTo>
                  <a:pt x="4712514" y="199387"/>
                </a:lnTo>
                <a:lnTo>
                  <a:pt x="4678137" y="171582"/>
                </a:lnTo>
                <a:lnTo>
                  <a:pt x="4642292" y="145597"/>
                </a:lnTo>
                <a:lnTo>
                  <a:pt x="4605051" y="121502"/>
                </a:lnTo>
                <a:lnTo>
                  <a:pt x="4566483" y="99367"/>
                </a:lnTo>
                <a:lnTo>
                  <a:pt x="4526659" y="79263"/>
                </a:lnTo>
                <a:lnTo>
                  <a:pt x="4485649" y="61261"/>
                </a:lnTo>
                <a:lnTo>
                  <a:pt x="4443524" y="45431"/>
                </a:lnTo>
                <a:lnTo>
                  <a:pt x="4400354" y="31842"/>
                </a:lnTo>
                <a:lnTo>
                  <a:pt x="4356209" y="20567"/>
                </a:lnTo>
                <a:lnTo>
                  <a:pt x="4311161" y="11674"/>
                </a:lnTo>
                <a:lnTo>
                  <a:pt x="4265279" y="5235"/>
                </a:lnTo>
                <a:lnTo>
                  <a:pt x="4218634" y="1320"/>
                </a:lnTo>
                <a:lnTo>
                  <a:pt x="4171297" y="0"/>
                </a:lnTo>
                <a:close/>
              </a:path>
            </a:pathLst>
          </a:custGeom>
          <a:solidFill>
            <a:srgbClr val="D9D9D9">
              <a:alpha val="4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435131" y="165022"/>
            <a:ext cx="1117381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5"/>
              </a:spcBef>
              <a:tabLst>
                <a:tab pos="8460105" algn="l"/>
              </a:tabLst>
            </a:pP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</a:t>
            </a:r>
            <a:r>
              <a:rPr sz="2000" b="1" spc="-1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000" b="1" spc="-1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000" b="1" spc="-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2000" b="1" spc="-2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000" b="1" spc="-5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чка</a:t>
            </a:r>
            <a:r>
              <a:rPr sz="2000" b="1" spc="1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000" b="1" spc="-5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000" b="1" spc="-2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000" b="1" spc="-3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чения</a:t>
            </a:r>
            <a:r>
              <a:rPr sz="2000" b="1" spc="-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4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b="1" spc="-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b="1" spc="-2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2000" b="1" spc="-3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b="1" spc="-25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000" b="1" spc="-5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b="1" spc="-35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000" b="1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2000" b="1" spc="-25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000" b="1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sz="2000" b="1" spc="-25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b="1" spc="-5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</a:t>
            </a:r>
            <a:r>
              <a:rPr sz="2000" b="1" spc="5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2000" b="1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2000" b="1" spc="-3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3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sz="2000" b="1" spc="-8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2000" b="1" spc="-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b="1" spc="-2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000" b="1" spc="-3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2000" b="1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0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>
              <a:solidFill>
                <a:srgbClr val="EA5B38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0" y="154544"/>
            <a:ext cx="277495" cy="337185"/>
          </a:xfrm>
          <a:custGeom>
            <a:avLst/>
            <a:gdLst/>
            <a:ahLst/>
            <a:cxnLst/>
            <a:rect l="l" t="t" r="r" b="b"/>
            <a:pathLst>
              <a:path w="277495" h="337184">
                <a:moveTo>
                  <a:pt x="0" y="336803"/>
                </a:moveTo>
                <a:lnTo>
                  <a:pt x="277368" y="336803"/>
                </a:lnTo>
                <a:lnTo>
                  <a:pt x="277368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EA5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5382833" y="1315472"/>
            <a:ext cx="1401501" cy="136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2086185" y="4073440"/>
            <a:ext cx="1224030" cy="1280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 txBox="1"/>
          <p:nvPr/>
        </p:nvSpPr>
        <p:spPr>
          <a:xfrm>
            <a:off x="1406198" y="5608359"/>
            <a:ext cx="2629503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613A2A"/>
                </a:solidFill>
                <a:latin typeface="Arial"/>
                <a:cs typeface="Arial"/>
              </a:rPr>
              <a:t>Замена водительских </a:t>
            </a:r>
            <a:r>
              <a:rPr sz="1000" spc="-10" dirty="0" smtClean="0">
                <a:solidFill>
                  <a:srgbClr val="613A2A"/>
                </a:solidFill>
                <a:latin typeface="Arial"/>
                <a:cs typeface="Arial"/>
              </a:rPr>
              <a:t>удостоверений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14"/>
          <p:cNvSpPr/>
          <p:nvPr/>
        </p:nvSpPr>
        <p:spPr>
          <a:xfrm>
            <a:off x="9086514" y="1401727"/>
            <a:ext cx="1046782" cy="1046782"/>
          </a:xfrm>
          <a:custGeom>
            <a:avLst/>
            <a:gdLst/>
            <a:ahLst/>
            <a:cxnLst/>
            <a:rect l="l" t="t" r="r" b="b"/>
            <a:pathLst>
              <a:path w="836929" h="836930">
                <a:moveTo>
                  <a:pt x="418383" y="0"/>
                </a:moveTo>
                <a:lnTo>
                  <a:pt x="369591" y="2813"/>
                </a:lnTo>
                <a:lnTo>
                  <a:pt x="322452" y="11044"/>
                </a:lnTo>
                <a:lnTo>
                  <a:pt x="277281" y="24379"/>
                </a:lnTo>
                <a:lnTo>
                  <a:pt x="234390" y="42504"/>
                </a:lnTo>
                <a:lnTo>
                  <a:pt x="194094" y="65106"/>
                </a:lnTo>
                <a:lnTo>
                  <a:pt x="156707" y="91870"/>
                </a:lnTo>
                <a:lnTo>
                  <a:pt x="122542" y="122483"/>
                </a:lnTo>
                <a:lnTo>
                  <a:pt x="91915" y="156630"/>
                </a:lnTo>
                <a:lnTo>
                  <a:pt x="65138" y="193999"/>
                </a:lnTo>
                <a:lnTo>
                  <a:pt x="42525" y="234276"/>
                </a:lnTo>
                <a:lnTo>
                  <a:pt x="24391" y="277145"/>
                </a:lnTo>
                <a:lnTo>
                  <a:pt x="11049" y="322295"/>
                </a:lnTo>
                <a:lnTo>
                  <a:pt x="2814" y="369411"/>
                </a:lnTo>
                <a:lnTo>
                  <a:pt x="0" y="418179"/>
                </a:lnTo>
                <a:lnTo>
                  <a:pt x="2814" y="466947"/>
                </a:lnTo>
                <a:lnTo>
                  <a:pt x="11049" y="514062"/>
                </a:lnTo>
                <a:lnTo>
                  <a:pt x="24391" y="559212"/>
                </a:lnTo>
                <a:lnTo>
                  <a:pt x="42525" y="602081"/>
                </a:lnTo>
                <a:lnTo>
                  <a:pt x="65138" y="642357"/>
                </a:lnTo>
                <a:lnTo>
                  <a:pt x="91915" y="679726"/>
                </a:lnTo>
                <a:lnTo>
                  <a:pt x="122542" y="713873"/>
                </a:lnTo>
                <a:lnTo>
                  <a:pt x="156707" y="744485"/>
                </a:lnTo>
                <a:lnTo>
                  <a:pt x="194094" y="771249"/>
                </a:lnTo>
                <a:lnTo>
                  <a:pt x="234390" y="793850"/>
                </a:lnTo>
                <a:lnTo>
                  <a:pt x="277281" y="811974"/>
                </a:lnTo>
                <a:lnTo>
                  <a:pt x="322452" y="825309"/>
                </a:lnTo>
                <a:lnTo>
                  <a:pt x="369591" y="833540"/>
                </a:lnTo>
                <a:lnTo>
                  <a:pt x="418383" y="836353"/>
                </a:lnTo>
                <a:lnTo>
                  <a:pt x="467175" y="833540"/>
                </a:lnTo>
                <a:lnTo>
                  <a:pt x="514313" y="825309"/>
                </a:lnTo>
                <a:lnTo>
                  <a:pt x="559484" y="811974"/>
                </a:lnTo>
                <a:lnTo>
                  <a:pt x="602374" y="793850"/>
                </a:lnTo>
                <a:lnTo>
                  <a:pt x="642669" y="771249"/>
                </a:lnTo>
                <a:lnTo>
                  <a:pt x="680054" y="744485"/>
                </a:lnTo>
                <a:lnTo>
                  <a:pt x="714218" y="713873"/>
                </a:lnTo>
                <a:lnTo>
                  <a:pt x="744844" y="679726"/>
                </a:lnTo>
                <a:lnTo>
                  <a:pt x="771620" y="642357"/>
                </a:lnTo>
                <a:lnTo>
                  <a:pt x="794231" y="602081"/>
                </a:lnTo>
                <a:lnTo>
                  <a:pt x="812364" y="559212"/>
                </a:lnTo>
                <a:lnTo>
                  <a:pt x="825705" y="514062"/>
                </a:lnTo>
                <a:lnTo>
                  <a:pt x="833940" y="466947"/>
                </a:lnTo>
                <a:lnTo>
                  <a:pt x="836754" y="418179"/>
                </a:lnTo>
                <a:lnTo>
                  <a:pt x="833940" y="369411"/>
                </a:lnTo>
                <a:lnTo>
                  <a:pt x="825705" y="322295"/>
                </a:lnTo>
                <a:lnTo>
                  <a:pt x="812364" y="277145"/>
                </a:lnTo>
                <a:lnTo>
                  <a:pt x="794231" y="234276"/>
                </a:lnTo>
                <a:lnTo>
                  <a:pt x="771620" y="193999"/>
                </a:lnTo>
                <a:lnTo>
                  <a:pt x="744844" y="156630"/>
                </a:lnTo>
                <a:lnTo>
                  <a:pt x="714218" y="122483"/>
                </a:lnTo>
                <a:lnTo>
                  <a:pt x="680054" y="91870"/>
                </a:lnTo>
                <a:lnTo>
                  <a:pt x="642669" y="65106"/>
                </a:lnTo>
                <a:lnTo>
                  <a:pt x="602374" y="42504"/>
                </a:lnTo>
                <a:lnTo>
                  <a:pt x="559484" y="24379"/>
                </a:lnTo>
                <a:lnTo>
                  <a:pt x="514313" y="11044"/>
                </a:lnTo>
                <a:lnTo>
                  <a:pt x="467175" y="2813"/>
                </a:lnTo>
                <a:lnTo>
                  <a:pt x="418383" y="0"/>
                </a:lnTo>
                <a:close/>
              </a:path>
            </a:pathLst>
          </a:custGeom>
          <a:solidFill>
            <a:srgbClr val="61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9035557" y="1325326"/>
            <a:ext cx="1174652" cy="1173858"/>
          </a:xfrm>
          <a:custGeom>
            <a:avLst/>
            <a:gdLst/>
            <a:ahLst/>
            <a:cxnLst/>
            <a:rect l="l" t="t" r="r" b="b"/>
            <a:pathLst>
              <a:path w="939164" h="938530">
                <a:moveTo>
                  <a:pt x="938674" y="469103"/>
                </a:moveTo>
                <a:lnTo>
                  <a:pt x="936250" y="517068"/>
                </a:lnTo>
                <a:lnTo>
                  <a:pt x="929138" y="563646"/>
                </a:lnTo>
                <a:lnTo>
                  <a:pt x="917573" y="608603"/>
                </a:lnTo>
                <a:lnTo>
                  <a:pt x="901790" y="651703"/>
                </a:lnTo>
                <a:lnTo>
                  <a:pt x="882026" y="692709"/>
                </a:lnTo>
                <a:lnTo>
                  <a:pt x="858517" y="731387"/>
                </a:lnTo>
                <a:lnTo>
                  <a:pt x="831499" y="767501"/>
                </a:lnTo>
                <a:lnTo>
                  <a:pt x="801207" y="800813"/>
                </a:lnTo>
                <a:lnTo>
                  <a:pt x="767877" y="831090"/>
                </a:lnTo>
                <a:lnTo>
                  <a:pt x="731747" y="858095"/>
                </a:lnTo>
                <a:lnTo>
                  <a:pt x="693050" y="881592"/>
                </a:lnTo>
                <a:lnTo>
                  <a:pt x="652024" y="901346"/>
                </a:lnTo>
                <a:lnTo>
                  <a:pt x="608904" y="917120"/>
                </a:lnTo>
                <a:lnTo>
                  <a:pt x="563926" y="928679"/>
                </a:lnTo>
                <a:lnTo>
                  <a:pt x="517326" y="935788"/>
                </a:lnTo>
                <a:lnTo>
                  <a:pt x="469341" y="938210"/>
                </a:lnTo>
                <a:lnTo>
                  <a:pt x="421353" y="935788"/>
                </a:lnTo>
                <a:lnTo>
                  <a:pt x="374752" y="928679"/>
                </a:lnTo>
                <a:lnTo>
                  <a:pt x="329773" y="917120"/>
                </a:lnTo>
                <a:lnTo>
                  <a:pt x="286651" y="901346"/>
                </a:lnTo>
                <a:lnTo>
                  <a:pt x="245624" y="881592"/>
                </a:lnTo>
                <a:lnTo>
                  <a:pt x="206927" y="858095"/>
                </a:lnTo>
                <a:lnTo>
                  <a:pt x="170796" y="831090"/>
                </a:lnTo>
                <a:lnTo>
                  <a:pt x="137466" y="800813"/>
                </a:lnTo>
                <a:lnTo>
                  <a:pt x="107174" y="767501"/>
                </a:lnTo>
                <a:lnTo>
                  <a:pt x="80155" y="731387"/>
                </a:lnTo>
                <a:lnTo>
                  <a:pt x="56646" y="692709"/>
                </a:lnTo>
                <a:lnTo>
                  <a:pt x="36882" y="651703"/>
                </a:lnTo>
                <a:lnTo>
                  <a:pt x="21100" y="608603"/>
                </a:lnTo>
                <a:lnTo>
                  <a:pt x="9535" y="563646"/>
                </a:lnTo>
                <a:lnTo>
                  <a:pt x="2423" y="517068"/>
                </a:lnTo>
                <a:lnTo>
                  <a:pt x="0" y="469103"/>
                </a:lnTo>
                <a:lnTo>
                  <a:pt x="2423" y="421139"/>
                </a:lnTo>
                <a:lnTo>
                  <a:pt x="9535" y="374561"/>
                </a:lnTo>
                <a:lnTo>
                  <a:pt x="21100" y="329604"/>
                </a:lnTo>
                <a:lnTo>
                  <a:pt x="36882" y="286504"/>
                </a:lnTo>
                <a:lnTo>
                  <a:pt x="56646" y="245498"/>
                </a:lnTo>
                <a:lnTo>
                  <a:pt x="80155" y="206820"/>
                </a:lnTo>
                <a:lnTo>
                  <a:pt x="107174" y="170707"/>
                </a:lnTo>
                <a:lnTo>
                  <a:pt x="137466" y="137395"/>
                </a:lnTo>
                <a:lnTo>
                  <a:pt x="170796" y="107118"/>
                </a:lnTo>
                <a:lnTo>
                  <a:pt x="206927" y="80113"/>
                </a:lnTo>
                <a:lnTo>
                  <a:pt x="245624" y="56617"/>
                </a:lnTo>
                <a:lnTo>
                  <a:pt x="286651" y="36863"/>
                </a:lnTo>
                <a:lnTo>
                  <a:pt x="329773" y="21089"/>
                </a:lnTo>
                <a:lnTo>
                  <a:pt x="374752" y="9530"/>
                </a:lnTo>
                <a:lnTo>
                  <a:pt x="421353" y="2421"/>
                </a:lnTo>
                <a:lnTo>
                  <a:pt x="469341" y="0"/>
                </a:lnTo>
                <a:lnTo>
                  <a:pt x="517326" y="2421"/>
                </a:lnTo>
                <a:lnTo>
                  <a:pt x="563926" y="9530"/>
                </a:lnTo>
                <a:lnTo>
                  <a:pt x="608904" y="21089"/>
                </a:lnTo>
                <a:lnTo>
                  <a:pt x="652024" y="36863"/>
                </a:lnTo>
                <a:lnTo>
                  <a:pt x="693050" y="56617"/>
                </a:lnTo>
                <a:lnTo>
                  <a:pt x="731747" y="80113"/>
                </a:lnTo>
                <a:lnTo>
                  <a:pt x="767877" y="107118"/>
                </a:lnTo>
                <a:lnTo>
                  <a:pt x="801207" y="137395"/>
                </a:lnTo>
                <a:lnTo>
                  <a:pt x="831499" y="170707"/>
                </a:lnTo>
                <a:lnTo>
                  <a:pt x="858517" y="206820"/>
                </a:lnTo>
                <a:lnTo>
                  <a:pt x="882026" y="245498"/>
                </a:lnTo>
                <a:lnTo>
                  <a:pt x="901790" y="286504"/>
                </a:lnTo>
                <a:lnTo>
                  <a:pt x="917573" y="329604"/>
                </a:lnTo>
                <a:lnTo>
                  <a:pt x="929138" y="374561"/>
                </a:lnTo>
                <a:lnTo>
                  <a:pt x="936250" y="421139"/>
                </a:lnTo>
                <a:lnTo>
                  <a:pt x="938674" y="469103"/>
                </a:lnTo>
                <a:close/>
              </a:path>
            </a:pathLst>
          </a:custGeom>
          <a:ln w="16149">
            <a:solidFill>
              <a:srgbClr val="613A2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/>
          <p:cNvSpPr/>
          <p:nvPr/>
        </p:nvSpPr>
        <p:spPr>
          <a:xfrm>
            <a:off x="9604900" y="1250193"/>
            <a:ext cx="563102" cy="750538"/>
          </a:xfrm>
          <a:custGeom>
            <a:avLst/>
            <a:gdLst/>
            <a:ahLst/>
            <a:cxnLst/>
            <a:rect l="l" t="t" r="r" b="b"/>
            <a:pathLst>
              <a:path w="450214" h="600075">
                <a:moveTo>
                  <a:pt x="428658" y="0"/>
                </a:moveTo>
                <a:lnTo>
                  <a:pt x="21443" y="0"/>
                </a:lnTo>
                <a:lnTo>
                  <a:pt x="13071" y="1677"/>
                </a:lnTo>
                <a:lnTo>
                  <a:pt x="6258" y="6260"/>
                </a:lnTo>
                <a:lnTo>
                  <a:pt x="1676" y="13070"/>
                </a:lnTo>
                <a:lnTo>
                  <a:pt x="0" y="21433"/>
                </a:lnTo>
                <a:lnTo>
                  <a:pt x="0" y="578459"/>
                </a:lnTo>
                <a:lnTo>
                  <a:pt x="1676" y="586827"/>
                </a:lnTo>
                <a:lnTo>
                  <a:pt x="6258" y="593637"/>
                </a:lnTo>
                <a:lnTo>
                  <a:pt x="13071" y="598217"/>
                </a:lnTo>
                <a:lnTo>
                  <a:pt x="21443" y="599893"/>
                </a:lnTo>
                <a:lnTo>
                  <a:pt x="428658" y="599893"/>
                </a:lnTo>
                <a:lnTo>
                  <a:pt x="437023" y="598217"/>
                </a:lnTo>
                <a:lnTo>
                  <a:pt x="443833" y="593637"/>
                </a:lnTo>
                <a:lnTo>
                  <a:pt x="448414" y="586827"/>
                </a:lnTo>
                <a:lnTo>
                  <a:pt x="450090" y="578459"/>
                </a:lnTo>
                <a:lnTo>
                  <a:pt x="450090" y="21433"/>
                </a:lnTo>
                <a:lnTo>
                  <a:pt x="448414" y="13070"/>
                </a:lnTo>
                <a:lnTo>
                  <a:pt x="443833" y="6260"/>
                </a:lnTo>
                <a:lnTo>
                  <a:pt x="437023" y="1677"/>
                </a:lnTo>
                <a:lnTo>
                  <a:pt x="428658" y="0"/>
                </a:lnTo>
                <a:close/>
              </a:path>
            </a:pathLst>
          </a:custGeom>
          <a:solidFill>
            <a:srgbClr val="F47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9647775" y="1314553"/>
            <a:ext cx="455883" cy="643319"/>
          </a:xfrm>
          <a:custGeom>
            <a:avLst/>
            <a:gdLst/>
            <a:ahLst/>
            <a:cxnLst/>
            <a:rect l="l" t="t" r="r" b="b"/>
            <a:pathLst>
              <a:path w="364489" h="514350">
                <a:moveTo>
                  <a:pt x="321610" y="0"/>
                </a:moveTo>
                <a:lnTo>
                  <a:pt x="42887" y="0"/>
                </a:lnTo>
                <a:lnTo>
                  <a:pt x="39511" y="16666"/>
                </a:lnTo>
                <a:lnTo>
                  <a:pt x="30311" y="30290"/>
                </a:lnTo>
                <a:lnTo>
                  <a:pt x="16676" y="39482"/>
                </a:lnTo>
                <a:lnTo>
                  <a:pt x="0" y="42854"/>
                </a:lnTo>
                <a:lnTo>
                  <a:pt x="0" y="471304"/>
                </a:lnTo>
                <a:lnTo>
                  <a:pt x="16676" y="474679"/>
                </a:lnTo>
                <a:lnTo>
                  <a:pt x="30311" y="483875"/>
                </a:lnTo>
                <a:lnTo>
                  <a:pt x="39511" y="497502"/>
                </a:lnTo>
                <a:lnTo>
                  <a:pt x="42887" y="514171"/>
                </a:lnTo>
                <a:lnTo>
                  <a:pt x="321610" y="514171"/>
                </a:lnTo>
                <a:lnTo>
                  <a:pt x="324963" y="497502"/>
                </a:lnTo>
                <a:lnTo>
                  <a:pt x="334126" y="483875"/>
                </a:lnTo>
                <a:lnTo>
                  <a:pt x="347749" y="474679"/>
                </a:lnTo>
                <a:lnTo>
                  <a:pt x="364486" y="471304"/>
                </a:lnTo>
                <a:lnTo>
                  <a:pt x="364486" y="42854"/>
                </a:lnTo>
                <a:lnTo>
                  <a:pt x="347811" y="39482"/>
                </a:lnTo>
                <a:lnTo>
                  <a:pt x="334181" y="30290"/>
                </a:lnTo>
                <a:lnTo>
                  <a:pt x="324984" y="16666"/>
                </a:lnTo>
                <a:lnTo>
                  <a:pt x="321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/>
          <p:cNvSpPr/>
          <p:nvPr/>
        </p:nvSpPr>
        <p:spPr>
          <a:xfrm>
            <a:off x="9637060" y="1298429"/>
            <a:ext cx="482886" cy="670322"/>
          </a:xfrm>
          <a:custGeom>
            <a:avLst/>
            <a:gdLst/>
            <a:ahLst/>
            <a:cxnLst/>
            <a:rect l="l" t="t" r="r" b="b"/>
            <a:pathLst>
              <a:path w="386079" h="535940">
                <a:moveTo>
                  <a:pt x="338198" y="0"/>
                </a:moveTo>
                <a:lnTo>
                  <a:pt x="47719" y="0"/>
                </a:lnTo>
                <a:lnTo>
                  <a:pt x="42875" y="4841"/>
                </a:lnTo>
                <a:lnTo>
                  <a:pt x="42875" y="10710"/>
                </a:lnTo>
                <a:lnTo>
                  <a:pt x="40350" y="23222"/>
                </a:lnTo>
                <a:lnTo>
                  <a:pt x="33461" y="33440"/>
                </a:lnTo>
                <a:lnTo>
                  <a:pt x="23239" y="40328"/>
                </a:lnTo>
                <a:lnTo>
                  <a:pt x="10715" y="42854"/>
                </a:lnTo>
                <a:lnTo>
                  <a:pt x="4844" y="42854"/>
                </a:lnTo>
                <a:lnTo>
                  <a:pt x="0" y="47696"/>
                </a:lnTo>
                <a:lnTo>
                  <a:pt x="0" y="487884"/>
                </a:lnTo>
                <a:lnTo>
                  <a:pt x="4844" y="492738"/>
                </a:lnTo>
                <a:lnTo>
                  <a:pt x="10715" y="492738"/>
                </a:lnTo>
                <a:lnTo>
                  <a:pt x="23239" y="495262"/>
                </a:lnTo>
                <a:lnTo>
                  <a:pt x="33461" y="502148"/>
                </a:lnTo>
                <a:lnTo>
                  <a:pt x="40350" y="512364"/>
                </a:lnTo>
                <a:lnTo>
                  <a:pt x="42875" y="524882"/>
                </a:lnTo>
                <a:lnTo>
                  <a:pt x="42875" y="530751"/>
                </a:lnTo>
                <a:lnTo>
                  <a:pt x="47719" y="535592"/>
                </a:lnTo>
                <a:lnTo>
                  <a:pt x="338198" y="535592"/>
                </a:lnTo>
                <a:lnTo>
                  <a:pt x="343042" y="530751"/>
                </a:lnTo>
                <a:lnTo>
                  <a:pt x="343042" y="524882"/>
                </a:lnTo>
                <a:lnTo>
                  <a:pt x="345207" y="514159"/>
                </a:lnTo>
                <a:lnTo>
                  <a:pt x="63292" y="514159"/>
                </a:lnTo>
                <a:lnTo>
                  <a:pt x="57892" y="499370"/>
                </a:lnTo>
                <a:lnTo>
                  <a:pt x="48643" y="487046"/>
                </a:lnTo>
                <a:lnTo>
                  <a:pt x="36239" y="477835"/>
                </a:lnTo>
                <a:lnTo>
                  <a:pt x="21443" y="472478"/>
                </a:lnTo>
                <a:lnTo>
                  <a:pt x="21443" y="63261"/>
                </a:lnTo>
                <a:lnTo>
                  <a:pt x="36239" y="57813"/>
                </a:lnTo>
                <a:lnTo>
                  <a:pt x="48643" y="48558"/>
                </a:lnTo>
                <a:lnTo>
                  <a:pt x="57909" y="36194"/>
                </a:lnTo>
                <a:lnTo>
                  <a:pt x="63292" y="21421"/>
                </a:lnTo>
                <a:lnTo>
                  <a:pt x="345205" y="21421"/>
                </a:lnTo>
                <a:lnTo>
                  <a:pt x="343042" y="10710"/>
                </a:lnTo>
                <a:lnTo>
                  <a:pt x="343042" y="4841"/>
                </a:lnTo>
                <a:lnTo>
                  <a:pt x="338198" y="0"/>
                </a:lnTo>
                <a:close/>
              </a:path>
              <a:path w="386079" h="535940">
                <a:moveTo>
                  <a:pt x="345205" y="21421"/>
                </a:moveTo>
                <a:lnTo>
                  <a:pt x="322625" y="21421"/>
                </a:lnTo>
                <a:lnTo>
                  <a:pt x="328013" y="36215"/>
                </a:lnTo>
                <a:lnTo>
                  <a:pt x="337280" y="48613"/>
                </a:lnTo>
                <a:lnTo>
                  <a:pt x="349684" y="57875"/>
                </a:lnTo>
                <a:lnTo>
                  <a:pt x="364486" y="63261"/>
                </a:lnTo>
                <a:lnTo>
                  <a:pt x="364486" y="472331"/>
                </a:lnTo>
                <a:lnTo>
                  <a:pt x="349684" y="477711"/>
                </a:lnTo>
                <a:lnTo>
                  <a:pt x="337280" y="486973"/>
                </a:lnTo>
                <a:lnTo>
                  <a:pt x="328005" y="499393"/>
                </a:lnTo>
                <a:lnTo>
                  <a:pt x="322625" y="514159"/>
                </a:lnTo>
                <a:lnTo>
                  <a:pt x="345207" y="514159"/>
                </a:lnTo>
                <a:lnTo>
                  <a:pt x="345569" y="512364"/>
                </a:lnTo>
                <a:lnTo>
                  <a:pt x="352461" y="502148"/>
                </a:lnTo>
                <a:lnTo>
                  <a:pt x="362683" y="495262"/>
                </a:lnTo>
                <a:lnTo>
                  <a:pt x="375201" y="492738"/>
                </a:lnTo>
                <a:lnTo>
                  <a:pt x="381073" y="492738"/>
                </a:lnTo>
                <a:lnTo>
                  <a:pt x="385917" y="487884"/>
                </a:lnTo>
                <a:lnTo>
                  <a:pt x="385917" y="47696"/>
                </a:lnTo>
                <a:lnTo>
                  <a:pt x="381073" y="42854"/>
                </a:lnTo>
                <a:lnTo>
                  <a:pt x="375201" y="42854"/>
                </a:lnTo>
                <a:lnTo>
                  <a:pt x="362683" y="40328"/>
                </a:lnTo>
                <a:lnTo>
                  <a:pt x="352461" y="33440"/>
                </a:lnTo>
                <a:lnTo>
                  <a:pt x="345569" y="23222"/>
                </a:lnTo>
                <a:lnTo>
                  <a:pt x="345205" y="21421"/>
                </a:lnTo>
                <a:close/>
              </a:path>
            </a:pathLst>
          </a:custGeom>
          <a:solidFill>
            <a:srgbClr val="D7B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9894339" y="1918648"/>
            <a:ext cx="123104" cy="158844"/>
          </a:xfrm>
          <a:custGeom>
            <a:avLst/>
            <a:gdLst/>
            <a:ahLst/>
            <a:cxnLst/>
            <a:rect l="l" t="t" r="r" b="b"/>
            <a:pathLst>
              <a:path w="98425" h="127000">
                <a:moveTo>
                  <a:pt x="60503" y="0"/>
                </a:moveTo>
                <a:lnTo>
                  <a:pt x="0" y="21726"/>
                </a:lnTo>
                <a:lnTo>
                  <a:pt x="35536" y="120506"/>
                </a:lnTo>
                <a:lnTo>
                  <a:pt x="37444" y="125642"/>
                </a:lnTo>
                <a:lnTo>
                  <a:pt x="44355" y="126681"/>
                </a:lnTo>
                <a:lnTo>
                  <a:pt x="47585" y="122267"/>
                </a:lnTo>
                <a:lnTo>
                  <a:pt x="62851" y="101579"/>
                </a:lnTo>
                <a:lnTo>
                  <a:pt x="96995" y="101579"/>
                </a:lnTo>
                <a:lnTo>
                  <a:pt x="96039" y="98792"/>
                </a:lnTo>
                <a:lnTo>
                  <a:pt x="60503" y="0"/>
                </a:lnTo>
                <a:close/>
              </a:path>
              <a:path w="98425" h="127000">
                <a:moveTo>
                  <a:pt x="96995" y="101579"/>
                </a:moveTo>
                <a:lnTo>
                  <a:pt x="62851" y="101579"/>
                </a:lnTo>
                <a:lnTo>
                  <a:pt x="93103" y="109062"/>
                </a:lnTo>
                <a:lnTo>
                  <a:pt x="97800" y="103927"/>
                </a:lnTo>
                <a:lnTo>
                  <a:pt x="96995" y="101579"/>
                </a:lnTo>
                <a:close/>
              </a:path>
            </a:pathLst>
          </a:custGeom>
          <a:solidFill>
            <a:srgbClr val="EA5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9817835" y="1918648"/>
            <a:ext cx="123104" cy="158844"/>
          </a:xfrm>
          <a:custGeom>
            <a:avLst/>
            <a:gdLst/>
            <a:ahLst/>
            <a:cxnLst/>
            <a:rect l="l" t="t" r="r" b="b"/>
            <a:pathLst>
              <a:path w="98425" h="127000">
                <a:moveTo>
                  <a:pt x="69073" y="101579"/>
                </a:moveTo>
                <a:lnTo>
                  <a:pt x="34948" y="101579"/>
                </a:lnTo>
                <a:lnTo>
                  <a:pt x="50215" y="122267"/>
                </a:lnTo>
                <a:lnTo>
                  <a:pt x="53444" y="126681"/>
                </a:lnTo>
                <a:lnTo>
                  <a:pt x="60356" y="125642"/>
                </a:lnTo>
                <a:lnTo>
                  <a:pt x="62264" y="120506"/>
                </a:lnTo>
                <a:lnTo>
                  <a:pt x="69073" y="101579"/>
                </a:lnTo>
                <a:close/>
              </a:path>
              <a:path w="98425" h="127000">
                <a:moveTo>
                  <a:pt x="37297" y="0"/>
                </a:moveTo>
                <a:lnTo>
                  <a:pt x="1761" y="98792"/>
                </a:lnTo>
                <a:lnTo>
                  <a:pt x="0" y="103927"/>
                </a:lnTo>
                <a:lnTo>
                  <a:pt x="4697" y="109062"/>
                </a:lnTo>
                <a:lnTo>
                  <a:pt x="34948" y="101579"/>
                </a:lnTo>
                <a:lnTo>
                  <a:pt x="69073" y="101579"/>
                </a:lnTo>
                <a:lnTo>
                  <a:pt x="97800" y="21726"/>
                </a:lnTo>
                <a:lnTo>
                  <a:pt x="37297" y="0"/>
                </a:lnTo>
                <a:close/>
              </a:path>
            </a:pathLst>
          </a:custGeom>
          <a:solidFill>
            <a:srgbClr val="EA5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1"/>
          <p:cNvSpPr/>
          <p:nvPr/>
        </p:nvSpPr>
        <p:spPr>
          <a:xfrm>
            <a:off x="9830019" y="1802094"/>
            <a:ext cx="188230" cy="188230"/>
          </a:xfrm>
          <a:custGeom>
            <a:avLst/>
            <a:gdLst/>
            <a:ahLst/>
            <a:cxnLst/>
            <a:rect l="l" t="t" r="r" b="b"/>
            <a:pathLst>
              <a:path w="150495" h="150494">
                <a:moveTo>
                  <a:pt x="75047" y="0"/>
                </a:moveTo>
                <a:lnTo>
                  <a:pt x="45837" y="5893"/>
                </a:lnTo>
                <a:lnTo>
                  <a:pt x="21982" y="21965"/>
                </a:lnTo>
                <a:lnTo>
                  <a:pt x="5898" y="45804"/>
                </a:lnTo>
                <a:lnTo>
                  <a:pt x="0" y="74998"/>
                </a:lnTo>
                <a:lnTo>
                  <a:pt x="5898" y="104195"/>
                </a:lnTo>
                <a:lnTo>
                  <a:pt x="21982" y="128038"/>
                </a:lnTo>
                <a:lnTo>
                  <a:pt x="45837" y="144114"/>
                </a:lnTo>
                <a:lnTo>
                  <a:pt x="75047" y="150010"/>
                </a:lnTo>
                <a:lnTo>
                  <a:pt x="104256" y="144114"/>
                </a:lnTo>
                <a:lnTo>
                  <a:pt x="128107" y="128038"/>
                </a:lnTo>
                <a:lnTo>
                  <a:pt x="144187" y="104195"/>
                </a:lnTo>
                <a:lnTo>
                  <a:pt x="150083" y="74998"/>
                </a:lnTo>
                <a:lnTo>
                  <a:pt x="144187" y="45804"/>
                </a:lnTo>
                <a:lnTo>
                  <a:pt x="128107" y="21965"/>
                </a:lnTo>
                <a:lnTo>
                  <a:pt x="104256" y="5893"/>
                </a:lnTo>
                <a:lnTo>
                  <a:pt x="75047" y="0"/>
                </a:lnTo>
                <a:close/>
              </a:path>
            </a:pathLst>
          </a:custGeom>
          <a:solidFill>
            <a:srgbClr val="CE9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/>
          <p:cNvSpPr/>
          <p:nvPr/>
        </p:nvSpPr>
        <p:spPr>
          <a:xfrm>
            <a:off x="9851463" y="1834341"/>
            <a:ext cx="134222" cy="134222"/>
          </a:xfrm>
          <a:custGeom>
            <a:avLst/>
            <a:gdLst/>
            <a:ahLst/>
            <a:cxnLst/>
            <a:rect l="l" t="t" r="r" b="b"/>
            <a:pathLst>
              <a:path w="107314" h="107315">
                <a:moveTo>
                  <a:pt x="53603" y="0"/>
                </a:moveTo>
                <a:lnTo>
                  <a:pt x="32739" y="4210"/>
                </a:lnTo>
                <a:lnTo>
                  <a:pt x="15700" y="15693"/>
                </a:lnTo>
                <a:lnTo>
                  <a:pt x="4212" y="32723"/>
                </a:lnTo>
                <a:lnTo>
                  <a:pt x="0" y="53577"/>
                </a:lnTo>
                <a:lnTo>
                  <a:pt x="4212" y="74431"/>
                </a:lnTo>
                <a:lnTo>
                  <a:pt x="15700" y="91462"/>
                </a:lnTo>
                <a:lnTo>
                  <a:pt x="32739" y="102944"/>
                </a:lnTo>
                <a:lnTo>
                  <a:pt x="53603" y="107155"/>
                </a:lnTo>
                <a:lnTo>
                  <a:pt x="74466" y="102944"/>
                </a:lnTo>
                <a:lnTo>
                  <a:pt x="91500" y="91462"/>
                </a:lnTo>
                <a:lnTo>
                  <a:pt x="102984" y="74431"/>
                </a:lnTo>
                <a:lnTo>
                  <a:pt x="107195" y="53577"/>
                </a:lnTo>
                <a:lnTo>
                  <a:pt x="102984" y="32723"/>
                </a:lnTo>
                <a:lnTo>
                  <a:pt x="91500" y="15693"/>
                </a:lnTo>
                <a:lnTo>
                  <a:pt x="74466" y="4210"/>
                </a:lnTo>
                <a:lnTo>
                  <a:pt x="53603" y="0"/>
                </a:lnTo>
                <a:close/>
              </a:path>
            </a:pathLst>
          </a:custGeom>
          <a:solidFill>
            <a:srgbClr val="EEB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3"/>
          <p:cNvSpPr/>
          <p:nvPr/>
        </p:nvSpPr>
        <p:spPr>
          <a:xfrm>
            <a:off x="9722824" y="1561382"/>
            <a:ext cx="268445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402" y="0"/>
                </a:lnTo>
              </a:path>
            </a:pathLst>
          </a:custGeom>
          <a:ln w="21433">
            <a:solidFill>
              <a:srgbClr val="EA5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4"/>
          <p:cNvSpPr/>
          <p:nvPr/>
        </p:nvSpPr>
        <p:spPr>
          <a:xfrm>
            <a:off x="9710113" y="1608001"/>
            <a:ext cx="298349" cy="136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9712096" y="1794265"/>
            <a:ext cx="250110" cy="45719"/>
          </a:xfrm>
          <a:custGeom>
            <a:avLst/>
            <a:gdLst/>
            <a:ahLst/>
            <a:cxnLst/>
            <a:rect l="l" t="t" r="r" b="b"/>
            <a:pathLst>
              <a:path w="118110" h="21590">
                <a:moveTo>
                  <a:pt x="111904" y="0"/>
                </a:moveTo>
                <a:lnTo>
                  <a:pt x="5883" y="0"/>
                </a:lnTo>
                <a:lnTo>
                  <a:pt x="0" y="4841"/>
                </a:lnTo>
                <a:lnTo>
                  <a:pt x="0" y="16591"/>
                </a:lnTo>
                <a:lnTo>
                  <a:pt x="5883" y="21433"/>
                </a:lnTo>
                <a:lnTo>
                  <a:pt x="112051" y="21433"/>
                </a:lnTo>
                <a:lnTo>
                  <a:pt x="117923" y="16738"/>
                </a:lnTo>
                <a:lnTo>
                  <a:pt x="117776" y="10710"/>
                </a:lnTo>
                <a:lnTo>
                  <a:pt x="117776" y="4841"/>
                </a:lnTo>
                <a:lnTo>
                  <a:pt x="111904" y="0"/>
                </a:lnTo>
                <a:close/>
              </a:path>
            </a:pathLst>
          </a:custGeom>
          <a:solidFill>
            <a:srgbClr val="61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6"/>
          <p:cNvSpPr/>
          <p:nvPr/>
        </p:nvSpPr>
        <p:spPr>
          <a:xfrm>
            <a:off x="9712096" y="1837120"/>
            <a:ext cx="166740" cy="45719"/>
          </a:xfrm>
          <a:custGeom>
            <a:avLst/>
            <a:gdLst/>
            <a:ahLst/>
            <a:cxnLst/>
            <a:rect l="l" t="t" r="r" b="b"/>
            <a:pathLst>
              <a:path w="78739" h="21590">
                <a:moveTo>
                  <a:pt x="72699" y="0"/>
                </a:moveTo>
                <a:lnTo>
                  <a:pt x="5883" y="0"/>
                </a:lnTo>
                <a:lnTo>
                  <a:pt x="0" y="4854"/>
                </a:lnTo>
                <a:lnTo>
                  <a:pt x="0" y="16591"/>
                </a:lnTo>
                <a:lnTo>
                  <a:pt x="5883" y="21433"/>
                </a:lnTo>
                <a:lnTo>
                  <a:pt x="72699" y="21433"/>
                </a:lnTo>
                <a:lnTo>
                  <a:pt x="78570" y="16738"/>
                </a:lnTo>
                <a:lnTo>
                  <a:pt x="78570" y="4854"/>
                </a:lnTo>
                <a:lnTo>
                  <a:pt x="72699" y="0"/>
                </a:lnTo>
                <a:close/>
              </a:path>
            </a:pathLst>
          </a:custGeom>
          <a:solidFill>
            <a:srgbClr val="61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9754984" y="1483681"/>
            <a:ext cx="318688" cy="45719"/>
          </a:xfrm>
          <a:custGeom>
            <a:avLst/>
            <a:gdLst/>
            <a:ahLst/>
            <a:cxnLst/>
            <a:rect l="l" t="t" r="r" b="b"/>
            <a:pathLst>
              <a:path w="150495" h="21590">
                <a:moveTo>
                  <a:pt x="145226" y="0"/>
                </a:moveTo>
                <a:lnTo>
                  <a:pt x="4844" y="0"/>
                </a:lnTo>
                <a:lnTo>
                  <a:pt x="0" y="4841"/>
                </a:lnTo>
                <a:lnTo>
                  <a:pt x="0" y="16591"/>
                </a:lnTo>
                <a:lnTo>
                  <a:pt x="4844" y="21433"/>
                </a:lnTo>
                <a:lnTo>
                  <a:pt x="145226" y="21433"/>
                </a:lnTo>
                <a:lnTo>
                  <a:pt x="150083" y="16591"/>
                </a:lnTo>
                <a:lnTo>
                  <a:pt x="150083" y="4841"/>
                </a:lnTo>
                <a:lnTo>
                  <a:pt x="145226" y="0"/>
                </a:lnTo>
                <a:close/>
              </a:path>
            </a:pathLst>
          </a:custGeom>
          <a:solidFill>
            <a:srgbClr val="61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8"/>
          <p:cNvSpPr/>
          <p:nvPr/>
        </p:nvSpPr>
        <p:spPr>
          <a:xfrm>
            <a:off x="9255240" y="1762562"/>
            <a:ext cx="328013" cy="50830"/>
          </a:xfrm>
          <a:custGeom>
            <a:avLst/>
            <a:gdLst/>
            <a:ahLst/>
            <a:cxnLst/>
            <a:rect l="l" t="t" r="r" b="b"/>
            <a:pathLst>
              <a:path w="262254" h="40640">
                <a:moveTo>
                  <a:pt x="131000" y="0"/>
                </a:moveTo>
                <a:lnTo>
                  <a:pt x="66052" y="3429"/>
                </a:lnTo>
                <a:lnTo>
                  <a:pt x="11021" y="13351"/>
                </a:lnTo>
                <a:lnTo>
                  <a:pt x="0" y="22301"/>
                </a:lnTo>
                <a:lnTo>
                  <a:pt x="1920" y="29209"/>
                </a:lnTo>
                <a:lnTo>
                  <a:pt x="3682" y="36105"/>
                </a:lnTo>
                <a:lnTo>
                  <a:pt x="10874" y="40213"/>
                </a:lnTo>
                <a:lnTo>
                  <a:pt x="17774" y="38306"/>
                </a:lnTo>
                <a:lnTo>
                  <a:pt x="42054" y="32951"/>
                </a:lnTo>
                <a:lnTo>
                  <a:pt x="69501" y="29038"/>
                </a:lnTo>
                <a:lnTo>
                  <a:pt x="99428" y="26638"/>
                </a:lnTo>
                <a:lnTo>
                  <a:pt x="131146" y="25822"/>
                </a:lnTo>
                <a:lnTo>
                  <a:pt x="261015" y="25822"/>
                </a:lnTo>
                <a:lnTo>
                  <a:pt x="261988" y="22301"/>
                </a:lnTo>
                <a:lnTo>
                  <a:pt x="225086" y="7613"/>
                </a:lnTo>
                <a:lnTo>
                  <a:pt x="164324" y="868"/>
                </a:lnTo>
                <a:lnTo>
                  <a:pt x="131000" y="0"/>
                </a:lnTo>
                <a:close/>
              </a:path>
              <a:path w="262254" h="40640">
                <a:moveTo>
                  <a:pt x="261015" y="25822"/>
                </a:moveTo>
                <a:lnTo>
                  <a:pt x="131146" y="25822"/>
                </a:lnTo>
                <a:lnTo>
                  <a:pt x="162858" y="26638"/>
                </a:lnTo>
                <a:lnTo>
                  <a:pt x="192781" y="29038"/>
                </a:lnTo>
                <a:lnTo>
                  <a:pt x="220227" y="32951"/>
                </a:lnTo>
                <a:lnTo>
                  <a:pt x="244507" y="38306"/>
                </a:lnTo>
                <a:lnTo>
                  <a:pt x="245681" y="38599"/>
                </a:lnTo>
                <a:lnTo>
                  <a:pt x="246709" y="38746"/>
                </a:lnTo>
                <a:lnTo>
                  <a:pt x="253620" y="38746"/>
                </a:lnTo>
                <a:lnTo>
                  <a:pt x="258905" y="34931"/>
                </a:lnTo>
                <a:lnTo>
                  <a:pt x="260127" y="29038"/>
                </a:lnTo>
                <a:lnTo>
                  <a:pt x="261015" y="25822"/>
                </a:lnTo>
                <a:close/>
              </a:path>
            </a:pathLst>
          </a:custGeom>
          <a:solidFill>
            <a:srgbClr val="CE9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9"/>
          <p:cNvSpPr/>
          <p:nvPr/>
        </p:nvSpPr>
        <p:spPr>
          <a:xfrm>
            <a:off x="9286827" y="1726794"/>
            <a:ext cx="45719" cy="137162"/>
          </a:xfrm>
          <a:custGeom>
            <a:avLst/>
            <a:gdLst/>
            <a:ahLst/>
            <a:cxnLst/>
            <a:rect l="l" t="t" r="r" b="b"/>
            <a:pathLst>
              <a:path w="26035" h="78105">
                <a:moveTo>
                  <a:pt x="20110" y="0"/>
                </a:moveTo>
                <a:lnTo>
                  <a:pt x="5724" y="0"/>
                </a:lnTo>
                <a:lnTo>
                  <a:pt x="0" y="5868"/>
                </a:lnTo>
                <a:lnTo>
                  <a:pt x="0" y="77652"/>
                </a:lnTo>
                <a:lnTo>
                  <a:pt x="25982" y="77652"/>
                </a:lnTo>
                <a:lnTo>
                  <a:pt x="25982" y="5868"/>
                </a:lnTo>
                <a:lnTo>
                  <a:pt x="2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0"/>
          <p:cNvSpPr/>
          <p:nvPr/>
        </p:nvSpPr>
        <p:spPr>
          <a:xfrm>
            <a:off x="9524925" y="1719027"/>
            <a:ext cx="45719" cy="137162"/>
          </a:xfrm>
          <a:custGeom>
            <a:avLst/>
            <a:gdLst/>
            <a:ahLst/>
            <a:cxnLst/>
            <a:rect l="l" t="t" r="r" b="b"/>
            <a:pathLst>
              <a:path w="26035" h="78105">
                <a:moveTo>
                  <a:pt x="20122" y="0"/>
                </a:moveTo>
                <a:lnTo>
                  <a:pt x="5724" y="0"/>
                </a:lnTo>
                <a:lnTo>
                  <a:pt x="0" y="5868"/>
                </a:lnTo>
                <a:lnTo>
                  <a:pt x="0" y="77652"/>
                </a:lnTo>
                <a:lnTo>
                  <a:pt x="25994" y="77652"/>
                </a:lnTo>
                <a:lnTo>
                  <a:pt x="25994" y="5868"/>
                </a:lnTo>
                <a:lnTo>
                  <a:pt x="20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1"/>
          <p:cNvSpPr/>
          <p:nvPr/>
        </p:nvSpPr>
        <p:spPr>
          <a:xfrm>
            <a:off x="9036584" y="2047542"/>
            <a:ext cx="876025" cy="373284"/>
          </a:xfrm>
          <a:custGeom>
            <a:avLst/>
            <a:gdLst/>
            <a:ahLst/>
            <a:cxnLst/>
            <a:rect l="l" t="t" r="r" b="b"/>
            <a:pathLst>
              <a:path w="700404" h="298450">
                <a:moveTo>
                  <a:pt x="700038" y="0"/>
                </a:moveTo>
                <a:lnTo>
                  <a:pt x="0" y="0"/>
                </a:lnTo>
                <a:lnTo>
                  <a:pt x="0" y="246148"/>
                </a:lnTo>
                <a:lnTo>
                  <a:pt x="4072" y="266319"/>
                </a:lnTo>
                <a:lnTo>
                  <a:pt x="15180" y="282788"/>
                </a:lnTo>
                <a:lnTo>
                  <a:pt x="31658" y="293891"/>
                </a:lnTo>
                <a:lnTo>
                  <a:pt x="51838" y="297962"/>
                </a:lnTo>
                <a:lnTo>
                  <a:pt x="648049" y="297962"/>
                </a:lnTo>
                <a:lnTo>
                  <a:pt x="684727" y="282770"/>
                </a:lnTo>
                <a:lnTo>
                  <a:pt x="700008" y="246148"/>
                </a:lnTo>
                <a:lnTo>
                  <a:pt x="700038" y="0"/>
                </a:lnTo>
                <a:close/>
              </a:path>
            </a:pathLst>
          </a:custGeom>
          <a:solidFill>
            <a:srgbClr val="CEA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2"/>
          <p:cNvSpPr/>
          <p:nvPr/>
        </p:nvSpPr>
        <p:spPr>
          <a:xfrm>
            <a:off x="9062431" y="2021708"/>
            <a:ext cx="389962" cy="373283"/>
          </a:xfrm>
          <a:custGeom>
            <a:avLst/>
            <a:gdLst/>
            <a:ahLst/>
            <a:cxnLst/>
            <a:rect l="l" t="t" r="r" b="b"/>
            <a:pathLst>
              <a:path w="311785" h="298450">
                <a:moveTo>
                  <a:pt x="311173" y="0"/>
                </a:moveTo>
                <a:lnTo>
                  <a:pt x="0" y="0"/>
                </a:lnTo>
                <a:lnTo>
                  <a:pt x="0" y="271984"/>
                </a:lnTo>
                <a:lnTo>
                  <a:pt x="2037" y="282109"/>
                </a:lnTo>
                <a:lnTo>
                  <a:pt x="7599" y="290365"/>
                </a:lnTo>
                <a:lnTo>
                  <a:pt x="15859" y="295926"/>
                </a:lnTo>
                <a:lnTo>
                  <a:pt x="25992" y="297963"/>
                </a:lnTo>
                <a:lnTo>
                  <a:pt x="305448" y="297963"/>
                </a:lnTo>
                <a:lnTo>
                  <a:pt x="311173" y="292092"/>
                </a:lnTo>
                <a:lnTo>
                  <a:pt x="311173" y="0"/>
                </a:lnTo>
                <a:close/>
              </a:path>
            </a:pathLst>
          </a:custGeom>
          <a:solidFill>
            <a:srgbClr val="E1C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3"/>
          <p:cNvSpPr/>
          <p:nvPr/>
        </p:nvSpPr>
        <p:spPr>
          <a:xfrm>
            <a:off x="9399452" y="2021867"/>
            <a:ext cx="389962" cy="372489"/>
          </a:xfrm>
          <a:custGeom>
            <a:avLst/>
            <a:gdLst/>
            <a:ahLst/>
            <a:cxnLst/>
            <a:rect l="l" t="t" r="r" b="b"/>
            <a:pathLst>
              <a:path w="311785" h="297814">
                <a:moveTo>
                  <a:pt x="311175" y="0"/>
                </a:moveTo>
                <a:lnTo>
                  <a:pt x="0" y="0"/>
                </a:lnTo>
                <a:lnTo>
                  <a:pt x="0" y="292092"/>
                </a:lnTo>
                <a:lnTo>
                  <a:pt x="5871" y="297816"/>
                </a:lnTo>
                <a:lnTo>
                  <a:pt x="285181" y="297816"/>
                </a:lnTo>
                <a:lnTo>
                  <a:pt x="295317" y="295779"/>
                </a:lnTo>
                <a:lnTo>
                  <a:pt x="303577" y="290219"/>
                </a:lnTo>
                <a:lnTo>
                  <a:pt x="309138" y="281962"/>
                </a:lnTo>
                <a:lnTo>
                  <a:pt x="311175" y="271837"/>
                </a:lnTo>
                <a:lnTo>
                  <a:pt x="311175" y="0"/>
                </a:lnTo>
                <a:close/>
              </a:path>
            </a:pathLst>
          </a:custGeom>
          <a:solidFill>
            <a:srgbClr val="E1C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4"/>
          <p:cNvSpPr/>
          <p:nvPr/>
        </p:nvSpPr>
        <p:spPr>
          <a:xfrm>
            <a:off x="9010592" y="1771922"/>
            <a:ext cx="941151" cy="389962"/>
          </a:xfrm>
          <a:custGeom>
            <a:avLst/>
            <a:gdLst/>
            <a:ahLst/>
            <a:cxnLst/>
            <a:rect l="l" t="t" r="r" b="b"/>
            <a:pathLst>
              <a:path w="752475" h="311785">
                <a:moveTo>
                  <a:pt x="726030" y="0"/>
                </a:moveTo>
                <a:lnTo>
                  <a:pt x="25992" y="0"/>
                </a:lnTo>
                <a:lnTo>
                  <a:pt x="15859" y="2035"/>
                </a:lnTo>
                <a:lnTo>
                  <a:pt x="7599" y="7594"/>
                </a:lnTo>
                <a:lnTo>
                  <a:pt x="2037" y="15851"/>
                </a:lnTo>
                <a:lnTo>
                  <a:pt x="0" y="25981"/>
                </a:lnTo>
                <a:lnTo>
                  <a:pt x="0" y="233384"/>
                </a:lnTo>
                <a:lnTo>
                  <a:pt x="6110" y="263679"/>
                </a:lnTo>
                <a:lnTo>
                  <a:pt x="22780" y="288403"/>
                </a:lnTo>
                <a:lnTo>
                  <a:pt x="47517" y="305063"/>
                </a:lnTo>
                <a:lnTo>
                  <a:pt x="77830" y="311170"/>
                </a:lnTo>
                <a:lnTo>
                  <a:pt x="674041" y="311170"/>
                </a:lnTo>
                <a:lnTo>
                  <a:pt x="704360" y="305063"/>
                </a:lnTo>
                <a:lnTo>
                  <a:pt x="729115" y="288403"/>
                </a:lnTo>
                <a:lnTo>
                  <a:pt x="745829" y="263679"/>
                </a:lnTo>
                <a:lnTo>
                  <a:pt x="752024" y="233384"/>
                </a:lnTo>
                <a:lnTo>
                  <a:pt x="752024" y="25981"/>
                </a:lnTo>
                <a:lnTo>
                  <a:pt x="749987" y="15851"/>
                </a:lnTo>
                <a:lnTo>
                  <a:pt x="744426" y="7594"/>
                </a:lnTo>
                <a:lnTo>
                  <a:pt x="736166" y="2035"/>
                </a:lnTo>
                <a:lnTo>
                  <a:pt x="726030" y="0"/>
                </a:lnTo>
                <a:close/>
              </a:path>
            </a:pathLst>
          </a:custGeom>
          <a:solidFill>
            <a:srgbClr val="CE9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5"/>
          <p:cNvSpPr/>
          <p:nvPr/>
        </p:nvSpPr>
        <p:spPr>
          <a:xfrm>
            <a:off x="9036584" y="2129693"/>
            <a:ext cx="876025" cy="57978"/>
          </a:xfrm>
          <a:custGeom>
            <a:avLst/>
            <a:gdLst/>
            <a:ahLst/>
            <a:cxnLst/>
            <a:rect l="l" t="t" r="r" b="b"/>
            <a:pathLst>
              <a:path w="700404" h="46355">
                <a:moveTo>
                  <a:pt x="0" y="0"/>
                </a:moveTo>
                <a:lnTo>
                  <a:pt x="0" y="31850"/>
                </a:lnTo>
                <a:lnTo>
                  <a:pt x="11878" y="37765"/>
                </a:lnTo>
                <a:lnTo>
                  <a:pt x="24542" y="42194"/>
                </a:lnTo>
                <a:lnTo>
                  <a:pt x="37894" y="44973"/>
                </a:lnTo>
                <a:lnTo>
                  <a:pt x="51838" y="45935"/>
                </a:lnTo>
                <a:lnTo>
                  <a:pt x="648049" y="45935"/>
                </a:lnTo>
                <a:lnTo>
                  <a:pt x="661996" y="44993"/>
                </a:lnTo>
                <a:lnTo>
                  <a:pt x="675351" y="42249"/>
                </a:lnTo>
                <a:lnTo>
                  <a:pt x="688015" y="37827"/>
                </a:lnTo>
                <a:lnTo>
                  <a:pt x="699891" y="31850"/>
                </a:lnTo>
                <a:lnTo>
                  <a:pt x="699891" y="19954"/>
                </a:lnTo>
                <a:lnTo>
                  <a:pt x="51838" y="19954"/>
                </a:lnTo>
                <a:lnTo>
                  <a:pt x="37254" y="18569"/>
                </a:lnTo>
                <a:lnTo>
                  <a:pt x="23606" y="14598"/>
                </a:lnTo>
                <a:lnTo>
                  <a:pt x="11115" y="8317"/>
                </a:lnTo>
                <a:lnTo>
                  <a:pt x="0" y="0"/>
                </a:lnTo>
                <a:close/>
              </a:path>
              <a:path w="700404" h="46355">
                <a:moveTo>
                  <a:pt x="699891" y="0"/>
                </a:moveTo>
                <a:lnTo>
                  <a:pt x="688778" y="8317"/>
                </a:lnTo>
                <a:lnTo>
                  <a:pt x="676286" y="14598"/>
                </a:lnTo>
                <a:lnTo>
                  <a:pt x="662636" y="18569"/>
                </a:lnTo>
                <a:lnTo>
                  <a:pt x="648049" y="19954"/>
                </a:lnTo>
                <a:lnTo>
                  <a:pt x="699891" y="19954"/>
                </a:lnTo>
                <a:lnTo>
                  <a:pt x="699891" y="0"/>
                </a:lnTo>
                <a:close/>
              </a:path>
            </a:pathLst>
          </a:custGeom>
          <a:solidFill>
            <a:srgbClr val="AE7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6"/>
          <p:cNvSpPr/>
          <p:nvPr/>
        </p:nvSpPr>
        <p:spPr>
          <a:xfrm>
            <a:off x="9409610" y="2022611"/>
            <a:ext cx="129667" cy="194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7"/>
          <p:cNvSpPr/>
          <p:nvPr/>
        </p:nvSpPr>
        <p:spPr>
          <a:xfrm>
            <a:off x="9435458" y="1957819"/>
            <a:ext cx="65125" cy="65125"/>
          </a:xfrm>
          <a:custGeom>
            <a:avLst/>
            <a:gdLst/>
            <a:ahLst/>
            <a:cxnLst/>
            <a:rect l="l" t="t" r="r" b="b"/>
            <a:pathLst>
              <a:path w="52070" h="52069">
                <a:moveTo>
                  <a:pt x="25994" y="0"/>
                </a:moveTo>
                <a:lnTo>
                  <a:pt x="15874" y="2041"/>
                </a:lnTo>
                <a:lnTo>
                  <a:pt x="7611" y="7608"/>
                </a:lnTo>
                <a:lnTo>
                  <a:pt x="2042" y="15866"/>
                </a:lnTo>
                <a:lnTo>
                  <a:pt x="0" y="25981"/>
                </a:lnTo>
                <a:lnTo>
                  <a:pt x="2042" y="36092"/>
                </a:lnTo>
                <a:lnTo>
                  <a:pt x="7611" y="44351"/>
                </a:lnTo>
                <a:lnTo>
                  <a:pt x="15874" y="49920"/>
                </a:lnTo>
                <a:lnTo>
                  <a:pt x="25994" y="51963"/>
                </a:lnTo>
                <a:lnTo>
                  <a:pt x="36109" y="49920"/>
                </a:lnTo>
                <a:lnTo>
                  <a:pt x="44372" y="44351"/>
                </a:lnTo>
                <a:lnTo>
                  <a:pt x="49945" y="36092"/>
                </a:lnTo>
                <a:lnTo>
                  <a:pt x="51989" y="25981"/>
                </a:lnTo>
                <a:lnTo>
                  <a:pt x="49945" y="15866"/>
                </a:lnTo>
                <a:lnTo>
                  <a:pt x="44372" y="7608"/>
                </a:lnTo>
                <a:lnTo>
                  <a:pt x="36109" y="2041"/>
                </a:lnTo>
                <a:lnTo>
                  <a:pt x="25994" y="0"/>
                </a:lnTo>
                <a:close/>
              </a:path>
            </a:pathLst>
          </a:custGeom>
          <a:solidFill>
            <a:srgbClr val="AE7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8"/>
          <p:cNvSpPr txBox="1"/>
          <p:nvPr/>
        </p:nvSpPr>
        <p:spPr>
          <a:xfrm>
            <a:off x="7863454" y="2921197"/>
            <a:ext cx="346195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613A2A"/>
                </a:solidFill>
                <a:latin typeface="Arial"/>
                <a:cs typeface="Arial"/>
              </a:rPr>
              <a:t>          </a:t>
            </a:r>
            <a:r>
              <a:rPr sz="1000" spc="-5" dirty="0" err="1" smtClean="0">
                <a:solidFill>
                  <a:srgbClr val="613A2A"/>
                </a:solidFill>
                <a:latin typeface="Arial"/>
                <a:cs typeface="Arial"/>
              </a:rPr>
              <a:t>Регистрация</a:t>
            </a:r>
            <a:r>
              <a:rPr lang="ru-RU" sz="1000" spc="-5" dirty="0" smtClean="0">
                <a:solidFill>
                  <a:srgbClr val="613A2A"/>
                </a:solidFill>
                <a:latin typeface="Arial"/>
                <a:cs typeface="Arial"/>
              </a:rPr>
              <a:t> </a:t>
            </a:r>
            <a:r>
              <a:rPr sz="1000" spc="-10" dirty="0" err="1" smtClean="0">
                <a:solidFill>
                  <a:srgbClr val="613A2A"/>
                </a:solidFill>
                <a:latin typeface="Arial"/>
                <a:cs typeface="Arial"/>
              </a:rPr>
              <a:t>юридических</a:t>
            </a:r>
            <a:r>
              <a:rPr sz="1000" spc="-5" dirty="0" smtClean="0">
                <a:solidFill>
                  <a:srgbClr val="613A2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13A2A"/>
                </a:solidFill>
                <a:latin typeface="Arial"/>
                <a:cs typeface="Arial"/>
              </a:rPr>
              <a:t>лиц</a:t>
            </a:r>
            <a:endParaRPr sz="1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1000" spc="-10" dirty="0" smtClean="0">
                <a:solidFill>
                  <a:srgbClr val="613A2A"/>
                </a:solidFill>
                <a:latin typeface="Arial"/>
                <a:cs typeface="Arial"/>
              </a:rPr>
              <a:t>и</a:t>
            </a:r>
            <a:r>
              <a:rPr sz="1000" spc="-10" dirty="0" smtClean="0">
                <a:solidFill>
                  <a:srgbClr val="613A2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13A2A"/>
                </a:solidFill>
                <a:latin typeface="Arial"/>
                <a:cs typeface="Arial"/>
              </a:rPr>
              <a:t>индивидуальных  предпринимателей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7"/>
          <p:cNvSpPr/>
          <p:nvPr/>
        </p:nvSpPr>
        <p:spPr>
          <a:xfrm>
            <a:off x="2061025" y="1284287"/>
            <a:ext cx="1274350" cy="1365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8"/>
          <p:cNvSpPr txBox="1"/>
          <p:nvPr/>
        </p:nvSpPr>
        <p:spPr>
          <a:xfrm>
            <a:off x="1275188" y="2925719"/>
            <a:ext cx="285235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 err="1">
                <a:solidFill>
                  <a:srgbClr val="613A2A"/>
                </a:solidFill>
                <a:latin typeface="Arial"/>
                <a:cs typeface="Arial"/>
              </a:rPr>
              <a:t>Единое</a:t>
            </a:r>
            <a:r>
              <a:rPr sz="1000" spc="-10" dirty="0">
                <a:solidFill>
                  <a:srgbClr val="613A2A"/>
                </a:solidFill>
                <a:latin typeface="Arial"/>
                <a:cs typeface="Arial"/>
              </a:rPr>
              <a:t> </a:t>
            </a:r>
            <a:r>
              <a:rPr sz="1000" spc="-10" dirty="0" err="1" smtClean="0">
                <a:solidFill>
                  <a:srgbClr val="613A2A"/>
                </a:solidFill>
                <a:latin typeface="Arial"/>
                <a:cs typeface="Arial"/>
              </a:rPr>
              <a:t>окно</a:t>
            </a:r>
            <a:r>
              <a:rPr lang="ru-RU" sz="1000" spc="-10" dirty="0" smtClean="0">
                <a:solidFill>
                  <a:srgbClr val="613A2A"/>
                </a:solidFill>
                <a:latin typeface="Arial"/>
                <a:cs typeface="Arial"/>
              </a:rPr>
              <a:t>,</a:t>
            </a:r>
            <a:r>
              <a:rPr sz="1000" spc="-10" dirty="0" smtClean="0">
                <a:solidFill>
                  <a:srgbClr val="613A2A"/>
                </a:solidFill>
                <a:latin typeface="Arial"/>
                <a:cs typeface="Arial"/>
              </a:rPr>
              <a:t> </a:t>
            </a:r>
            <a:r>
              <a:rPr lang="ru-RU" sz="1000" spc="-10" dirty="0" smtClean="0">
                <a:solidFill>
                  <a:srgbClr val="613A2A"/>
                </a:solidFill>
                <a:latin typeface="Arial"/>
                <a:cs typeface="Arial"/>
              </a:rPr>
              <a:t>где возможно получить около 700 государственных, муниципальных и иных услуг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2" name="object 9"/>
          <p:cNvSpPr/>
          <p:nvPr/>
        </p:nvSpPr>
        <p:spPr>
          <a:xfrm>
            <a:off x="5714598" y="4033325"/>
            <a:ext cx="1178287" cy="1360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0"/>
          <p:cNvSpPr txBox="1"/>
          <p:nvPr/>
        </p:nvSpPr>
        <p:spPr>
          <a:xfrm>
            <a:off x="5300620" y="5608360"/>
            <a:ext cx="21506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613A2A"/>
                </a:solidFill>
                <a:latin typeface="Arial"/>
                <a:cs typeface="Arial"/>
              </a:rPr>
              <a:t>Регистрация недвижимости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4" name="object 11"/>
          <p:cNvSpPr/>
          <p:nvPr/>
        </p:nvSpPr>
        <p:spPr>
          <a:xfrm>
            <a:off x="9009681" y="3926947"/>
            <a:ext cx="1254757" cy="1428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2"/>
          <p:cNvSpPr/>
          <p:nvPr/>
        </p:nvSpPr>
        <p:spPr>
          <a:xfrm>
            <a:off x="9446058" y="4537649"/>
            <a:ext cx="250415" cy="45719"/>
          </a:xfrm>
          <a:custGeom>
            <a:avLst/>
            <a:gdLst/>
            <a:ahLst/>
            <a:cxnLst/>
            <a:rect l="l" t="t" r="r" b="b"/>
            <a:pathLst>
              <a:path w="153035" h="27939">
                <a:moveTo>
                  <a:pt x="145341" y="0"/>
                </a:moveTo>
                <a:lnTo>
                  <a:pt x="7608" y="0"/>
                </a:lnTo>
                <a:lnTo>
                  <a:pt x="0" y="6352"/>
                </a:lnTo>
                <a:lnTo>
                  <a:pt x="0" y="21743"/>
                </a:lnTo>
                <a:lnTo>
                  <a:pt x="7608" y="27900"/>
                </a:lnTo>
                <a:lnTo>
                  <a:pt x="145160" y="27900"/>
                </a:lnTo>
                <a:lnTo>
                  <a:pt x="152768" y="21562"/>
                </a:lnTo>
                <a:lnTo>
                  <a:pt x="152949" y="13957"/>
                </a:lnTo>
                <a:lnTo>
                  <a:pt x="152949" y="6171"/>
                </a:lnTo>
                <a:lnTo>
                  <a:pt x="145341" y="0"/>
                </a:lnTo>
                <a:close/>
              </a:path>
            </a:pathLst>
          </a:custGeom>
          <a:solidFill>
            <a:srgbClr val="61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3"/>
          <p:cNvSpPr/>
          <p:nvPr/>
        </p:nvSpPr>
        <p:spPr>
          <a:xfrm>
            <a:off x="9445877" y="4593088"/>
            <a:ext cx="167290" cy="45719"/>
          </a:xfrm>
          <a:custGeom>
            <a:avLst/>
            <a:gdLst/>
            <a:ahLst/>
            <a:cxnLst/>
            <a:rect l="l" t="t" r="r" b="b"/>
            <a:pathLst>
              <a:path w="102235" h="27939">
                <a:moveTo>
                  <a:pt x="94408" y="0"/>
                </a:moveTo>
                <a:lnTo>
                  <a:pt x="7608" y="0"/>
                </a:lnTo>
                <a:lnTo>
                  <a:pt x="0" y="6337"/>
                </a:lnTo>
                <a:lnTo>
                  <a:pt x="0" y="21728"/>
                </a:lnTo>
                <a:lnTo>
                  <a:pt x="7608" y="27900"/>
                </a:lnTo>
                <a:lnTo>
                  <a:pt x="94408" y="27900"/>
                </a:lnTo>
                <a:lnTo>
                  <a:pt x="102031" y="21728"/>
                </a:lnTo>
                <a:lnTo>
                  <a:pt x="102031" y="6156"/>
                </a:lnTo>
                <a:lnTo>
                  <a:pt x="94408" y="0"/>
                </a:lnTo>
                <a:close/>
              </a:path>
            </a:pathLst>
          </a:custGeom>
          <a:solidFill>
            <a:srgbClr val="61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4"/>
          <p:cNvSpPr/>
          <p:nvPr/>
        </p:nvSpPr>
        <p:spPr>
          <a:xfrm>
            <a:off x="9501504" y="4134973"/>
            <a:ext cx="318994" cy="45719"/>
          </a:xfrm>
          <a:custGeom>
            <a:avLst/>
            <a:gdLst/>
            <a:ahLst/>
            <a:cxnLst/>
            <a:rect l="l" t="t" r="r" b="b"/>
            <a:pathLst>
              <a:path w="194945" h="27939">
                <a:moveTo>
                  <a:pt x="188288" y="0"/>
                </a:moveTo>
                <a:lnTo>
                  <a:pt x="6174" y="0"/>
                </a:lnTo>
                <a:lnTo>
                  <a:pt x="0" y="6337"/>
                </a:lnTo>
                <a:lnTo>
                  <a:pt x="0" y="21728"/>
                </a:lnTo>
                <a:lnTo>
                  <a:pt x="6355" y="27900"/>
                </a:lnTo>
                <a:lnTo>
                  <a:pt x="188288" y="27900"/>
                </a:lnTo>
                <a:lnTo>
                  <a:pt x="194643" y="21547"/>
                </a:lnTo>
                <a:lnTo>
                  <a:pt x="194643" y="6156"/>
                </a:lnTo>
                <a:lnTo>
                  <a:pt x="188288" y="0"/>
                </a:lnTo>
                <a:close/>
              </a:path>
            </a:pathLst>
          </a:custGeom>
          <a:solidFill>
            <a:srgbClr val="613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5"/>
          <p:cNvSpPr/>
          <p:nvPr/>
        </p:nvSpPr>
        <p:spPr>
          <a:xfrm>
            <a:off x="8996993" y="4528523"/>
            <a:ext cx="508511" cy="315791"/>
          </a:xfrm>
          <a:custGeom>
            <a:avLst/>
            <a:gdLst/>
            <a:ahLst/>
            <a:cxnLst/>
            <a:rect l="l" t="t" r="r" b="b"/>
            <a:pathLst>
              <a:path w="477520" h="296544">
                <a:moveTo>
                  <a:pt x="177306" y="0"/>
                </a:moveTo>
                <a:lnTo>
                  <a:pt x="138637" y="5848"/>
                </a:lnTo>
                <a:lnTo>
                  <a:pt x="105143" y="26267"/>
                </a:lnTo>
                <a:lnTo>
                  <a:pt x="82863" y="56822"/>
                </a:lnTo>
                <a:lnTo>
                  <a:pt x="73700" y="93457"/>
                </a:lnTo>
                <a:lnTo>
                  <a:pt x="79555" y="132116"/>
                </a:lnTo>
                <a:lnTo>
                  <a:pt x="48063" y="139455"/>
                </a:lnTo>
                <a:lnTo>
                  <a:pt x="22652" y="157544"/>
                </a:lnTo>
                <a:lnTo>
                  <a:pt x="5804" y="183750"/>
                </a:lnTo>
                <a:lnTo>
                  <a:pt x="0" y="215440"/>
                </a:lnTo>
                <a:lnTo>
                  <a:pt x="6813" y="247043"/>
                </a:lnTo>
                <a:lnTo>
                  <a:pt x="24465" y="272770"/>
                </a:lnTo>
                <a:lnTo>
                  <a:pt x="50408" y="290075"/>
                </a:lnTo>
                <a:lnTo>
                  <a:pt x="82093" y="296410"/>
                </a:lnTo>
                <a:lnTo>
                  <a:pt x="386538" y="296410"/>
                </a:lnTo>
                <a:lnTo>
                  <a:pt x="421775" y="289292"/>
                </a:lnTo>
                <a:lnTo>
                  <a:pt x="450518" y="269896"/>
                </a:lnTo>
                <a:lnTo>
                  <a:pt x="469881" y="241161"/>
                </a:lnTo>
                <a:lnTo>
                  <a:pt x="476977" y="206024"/>
                </a:lnTo>
                <a:lnTo>
                  <a:pt x="469776" y="170879"/>
                </a:lnTo>
                <a:lnTo>
                  <a:pt x="450359" y="142139"/>
                </a:lnTo>
                <a:lnTo>
                  <a:pt x="421596" y="122742"/>
                </a:lnTo>
                <a:lnTo>
                  <a:pt x="395321" y="117434"/>
                </a:lnTo>
                <a:lnTo>
                  <a:pt x="368424" y="117434"/>
                </a:lnTo>
                <a:lnTo>
                  <a:pt x="363253" y="101529"/>
                </a:lnTo>
                <a:lnTo>
                  <a:pt x="354785" y="87301"/>
                </a:lnTo>
                <a:lnTo>
                  <a:pt x="343395" y="75279"/>
                </a:lnTo>
                <a:lnTo>
                  <a:pt x="329462" y="65994"/>
                </a:lnTo>
                <a:lnTo>
                  <a:pt x="326559" y="64908"/>
                </a:lnTo>
                <a:lnTo>
                  <a:pt x="264943" y="64908"/>
                </a:lnTo>
                <a:lnTo>
                  <a:pt x="244522" y="31432"/>
                </a:lnTo>
                <a:lnTo>
                  <a:pt x="213955" y="9162"/>
                </a:lnTo>
                <a:lnTo>
                  <a:pt x="177306" y="0"/>
                </a:lnTo>
                <a:close/>
              </a:path>
              <a:path w="477520" h="296544">
                <a:moveTo>
                  <a:pt x="386357" y="115623"/>
                </a:moveTo>
                <a:lnTo>
                  <a:pt x="380379" y="115623"/>
                </a:lnTo>
                <a:lnTo>
                  <a:pt x="374401" y="116167"/>
                </a:lnTo>
                <a:lnTo>
                  <a:pt x="368424" y="117434"/>
                </a:lnTo>
                <a:lnTo>
                  <a:pt x="395321" y="117434"/>
                </a:lnTo>
                <a:lnTo>
                  <a:pt x="386357" y="115623"/>
                </a:lnTo>
                <a:close/>
              </a:path>
              <a:path w="477520" h="296544">
                <a:moveTo>
                  <a:pt x="297338" y="57982"/>
                </a:moveTo>
                <a:lnTo>
                  <a:pt x="280836" y="59578"/>
                </a:lnTo>
                <a:lnTo>
                  <a:pt x="264943" y="64908"/>
                </a:lnTo>
                <a:lnTo>
                  <a:pt x="326559" y="64908"/>
                </a:lnTo>
                <a:lnTo>
                  <a:pt x="313772" y="60121"/>
                </a:lnTo>
                <a:lnTo>
                  <a:pt x="297338" y="57982"/>
                </a:lnTo>
                <a:close/>
              </a:path>
            </a:pathLst>
          </a:custGeom>
          <a:solidFill>
            <a:srgbClr val="7E8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6"/>
          <p:cNvSpPr/>
          <p:nvPr/>
        </p:nvSpPr>
        <p:spPr>
          <a:xfrm>
            <a:off x="9009136" y="4528523"/>
            <a:ext cx="508511" cy="315791"/>
          </a:xfrm>
          <a:custGeom>
            <a:avLst/>
            <a:gdLst/>
            <a:ahLst/>
            <a:cxnLst/>
            <a:rect l="l" t="t" r="r" b="b"/>
            <a:pathLst>
              <a:path w="477520" h="296544">
                <a:moveTo>
                  <a:pt x="177300" y="0"/>
                </a:moveTo>
                <a:lnTo>
                  <a:pt x="138631" y="5848"/>
                </a:lnTo>
                <a:lnTo>
                  <a:pt x="105142" y="26267"/>
                </a:lnTo>
                <a:lnTo>
                  <a:pt x="82864" y="56822"/>
                </a:lnTo>
                <a:lnTo>
                  <a:pt x="73703" y="93457"/>
                </a:lnTo>
                <a:lnTo>
                  <a:pt x="79561" y="132116"/>
                </a:lnTo>
                <a:lnTo>
                  <a:pt x="48065" y="139455"/>
                </a:lnTo>
                <a:lnTo>
                  <a:pt x="22652" y="157544"/>
                </a:lnTo>
                <a:lnTo>
                  <a:pt x="5804" y="183750"/>
                </a:lnTo>
                <a:lnTo>
                  <a:pt x="0" y="215440"/>
                </a:lnTo>
                <a:lnTo>
                  <a:pt x="6812" y="247043"/>
                </a:lnTo>
                <a:lnTo>
                  <a:pt x="24464" y="272770"/>
                </a:lnTo>
                <a:lnTo>
                  <a:pt x="50409" y="290075"/>
                </a:lnTo>
                <a:lnTo>
                  <a:pt x="82097" y="296410"/>
                </a:lnTo>
                <a:lnTo>
                  <a:pt x="386547" y="296410"/>
                </a:lnTo>
                <a:lnTo>
                  <a:pt x="421775" y="289292"/>
                </a:lnTo>
                <a:lnTo>
                  <a:pt x="450514" y="269896"/>
                </a:lnTo>
                <a:lnTo>
                  <a:pt x="469875" y="241161"/>
                </a:lnTo>
                <a:lnTo>
                  <a:pt x="476971" y="206024"/>
                </a:lnTo>
                <a:lnTo>
                  <a:pt x="469745" y="170879"/>
                </a:lnTo>
                <a:lnTo>
                  <a:pt x="450287" y="142139"/>
                </a:lnTo>
                <a:lnTo>
                  <a:pt x="421520" y="122742"/>
                </a:lnTo>
                <a:lnTo>
                  <a:pt x="395308" y="117434"/>
                </a:lnTo>
                <a:lnTo>
                  <a:pt x="368418" y="117434"/>
                </a:lnTo>
                <a:lnTo>
                  <a:pt x="363249" y="101529"/>
                </a:lnTo>
                <a:lnTo>
                  <a:pt x="354784" y="87301"/>
                </a:lnTo>
                <a:lnTo>
                  <a:pt x="343396" y="75279"/>
                </a:lnTo>
                <a:lnTo>
                  <a:pt x="329456" y="65994"/>
                </a:lnTo>
                <a:lnTo>
                  <a:pt x="326555" y="64908"/>
                </a:lnTo>
                <a:lnTo>
                  <a:pt x="264937" y="64908"/>
                </a:lnTo>
                <a:lnTo>
                  <a:pt x="244516" y="31432"/>
                </a:lnTo>
                <a:lnTo>
                  <a:pt x="213949" y="9162"/>
                </a:lnTo>
                <a:lnTo>
                  <a:pt x="177300" y="0"/>
                </a:lnTo>
                <a:close/>
              </a:path>
              <a:path w="477520" h="296544">
                <a:moveTo>
                  <a:pt x="386366" y="115623"/>
                </a:moveTo>
                <a:lnTo>
                  <a:pt x="380373" y="115623"/>
                </a:lnTo>
                <a:lnTo>
                  <a:pt x="374395" y="116167"/>
                </a:lnTo>
                <a:lnTo>
                  <a:pt x="368418" y="117434"/>
                </a:lnTo>
                <a:lnTo>
                  <a:pt x="395308" y="117434"/>
                </a:lnTo>
                <a:lnTo>
                  <a:pt x="386366" y="115623"/>
                </a:lnTo>
                <a:close/>
              </a:path>
              <a:path w="477520" h="296544">
                <a:moveTo>
                  <a:pt x="297338" y="57982"/>
                </a:moveTo>
                <a:lnTo>
                  <a:pt x="280832" y="59578"/>
                </a:lnTo>
                <a:lnTo>
                  <a:pt x="264937" y="64908"/>
                </a:lnTo>
                <a:lnTo>
                  <a:pt x="326555" y="64908"/>
                </a:lnTo>
                <a:lnTo>
                  <a:pt x="313772" y="60121"/>
                </a:lnTo>
                <a:lnTo>
                  <a:pt x="297338" y="57982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7"/>
          <p:cNvSpPr/>
          <p:nvPr/>
        </p:nvSpPr>
        <p:spPr>
          <a:xfrm>
            <a:off x="9185099" y="4611251"/>
            <a:ext cx="375297" cy="233293"/>
          </a:xfrm>
          <a:custGeom>
            <a:avLst/>
            <a:gdLst/>
            <a:ahLst/>
            <a:cxnLst/>
            <a:rect l="l" t="t" r="r" b="b"/>
            <a:pathLst>
              <a:path w="352425" h="219075">
                <a:moveTo>
                  <a:pt x="131018" y="0"/>
                </a:moveTo>
                <a:lnTo>
                  <a:pt x="102394" y="4229"/>
                </a:lnTo>
                <a:lnTo>
                  <a:pt x="77679" y="19295"/>
                </a:lnTo>
                <a:lnTo>
                  <a:pt x="61254" y="41847"/>
                </a:lnTo>
                <a:lnTo>
                  <a:pt x="54481" y="68915"/>
                </a:lnTo>
                <a:lnTo>
                  <a:pt x="58722" y="97527"/>
                </a:lnTo>
                <a:lnTo>
                  <a:pt x="35478" y="102948"/>
                </a:lnTo>
                <a:lnTo>
                  <a:pt x="16720" y="116299"/>
                </a:lnTo>
                <a:lnTo>
                  <a:pt x="4282" y="135659"/>
                </a:lnTo>
                <a:lnTo>
                  <a:pt x="0" y="159107"/>
                </a:lnTo>
                <a:lnTo>
                  <a:pt x="5049" y="182435"/>
                </a:lnTo>
                <a:lnTo>
                  <a:pt x="18101" y="201431"/>
                </a:lnTo>
                <a:lnTo>
                  <a:pt x="37236" y="214212"/>
                </a:lnTo>
                <a:lnTo>
                  <a:pt x="60533" y="218892"/>
                </a:lnTo>
                <a:lnTo>
                  <a:pt x="285248" y="218892"/>
                </a:lnTo>
                <a:lnTo>
                  <a:pt x="311291" y="213644"/>
                </a:lnTo>
                <a:lnTo>
                  <a:pt x="332541" y="199326"/>
                </a:lnTo>
                <a:lnTo>
                  <a:pt x="346859" y="178080"/>
                </a:lnTo>
                <a:lnTo>
                  <a:pt x="352107" y="152046"/>
                </a:lnTo>
                <a:lnTo>
                  <a:pt x="346963" y="126116"/>
                </a:lnTo>
                <a:lnTo>
                  <a:pt x="332699" y="104923"/>
                </a:lnTo>
                <a:lnTo>
                  <a:pt x="311469" y="90626"/>
                </a:lnTo>
                <a:lnTo>
                  <a:pt x="291797" y="86663"/>
                </a:lnTo>
                <a:lnTo>
                  <a:pt x="272190" y="86663"/>
                </a:lnTo>
                <a:lnTo>
                  <a:pt x="268403" y="74910"/>
                </a:lnTo>
                <a:lnTo>
                  <a:pt x="262136" y="64400"/>
                </a:lnTo>
                <a:lnTo>
                  <a:pt x="253696" y="55557"/>
                </a:lnTo>
                <a:lnTo>
                  <a:pt x="243387" y="48804"/>
                </a:lnTo>
                <a:lnTo>
                  <a:pt x="240964" y="47898"/>
                </a:lnTo>
                <a:lnTo>
                  <a:pt x="195715" y="47898"/>
                </a:lnTo>
                <a:lnTo>
                  <a:pt x="180652" y="23193"/>
                </a:lnTo>
                <a:lnTo>
                  <a:pt x="158095" y="6774"/>
                </a:lnTo>
                <a:lnTo>
                  <a:pt x="131018" y="0"/>
                </a:lnTo>
                <a:close/>
              </a:path>
              <a:path w="352425" h="219075">
                <a:moveTo>
                  <a:pt x="285429" y="85380"/>
                </a:moveTo>
                <a:lnTo>
                  <a:pt x="280885" y="85380"/>
                </a:lnTo>
                <a:lnTo>
                  <a:pt x="276538" y="85758"/>
                </a:lnTo>
                <a:lnTo>
                  <a:pt x="272190" y="86663"/>
                </a:lnTo>
                <a:lnTo>
                  <a:pt x="291797" y="86663"/>
                </a:lnTo>
                <a:lnTo>
                  <a:pt x="285429" y="85380"/>
                </a:lnTo>
                <a:close/>
              </a:path>
              <a:path w="352425" h="219075">
                <a:moveTo>
                  <a:pt x="219687" y="42907"/>
                </a:moveTo>
                <a:lnTo>
                  <a:pt x="207499" y="44059"/>
                </a:lnTo>
                <a:lnTo>
                  <a:pt x="195715" y="47898"/>
                </a:lnTo>
                <a:lnTo>
                  <a:pt x="240964" y="47898"/>
                </a:lnTo>
                <a:lnTo>
                  <a:pt x="231808" y="44478"/>
                </a:lnTo>
                <a:lnTo>
                  <a:pt x="219687" y="42907"/>
                </a:lnTo>
                <a:close/>
              </a:path>
            </a:pathLst>
          </a:custGeom>
          <a:solidFill>
            <a:srgbClr val="7E8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8"/>
          <p:cNvSpPr/>
          <p:nvPr/>
        </p:nvSpPr>
        <p:spPr>
          <a:xfrm>
            <a:off x="9194156" y="4611251"/>
            <a:ext cx="375297" cy="233293"/>
          </a:xfrm>
          <a:custGeom>
            <a:avLst/>
            <a:gdLst/>
            <a:ahLst/>
            <a:cxnLst/>
            <a:rect l="l" t="t" r="r" b="b"/>
            <a:pathLst>
              <a:path w="352425" h="219075">
                <a:moveTo>
                  <a:pt x="131018" y="0"/>
                </a:moveTo>
                <a:lnTo>
                  <a:pt x="102394" y="4229"/>
                </a:lnTo>
                <a:lnTo>
                  <a:pt x="77681" y="19295"/>
                </a:lnTo>
                <a:lnTo>
                  <a:pt x="61260" y="41847"/>
                </a:lnTo>
                <a:lnTo>
                  <a:pt x="54488" y="68915"/>
                </a:lnTo>
                <a:lnTo>
                  <a:pt x="58722" y="97527"/>
                </a:lnTo>
                <a:lnTo>
                  <a:pt x="35478" y="102948"/>
                </a:lnTo>
                <a:lnTo>
                  <a:pt x="16720" y="116299"/>
                </a:lnTo>
                <a:lnTo>
                  <a:pt x="4282" y="135659"/>
                </a:lnTo>
                <a:lnTo>
                  <a:pt x="0" y="159107"/>
                </a:lnTo>
                <a:lnTo>
                  <a:pt x="5049" y="182435"/>
                </a:lnTo>
                <a:lnTo>
                  <a:pt x="18101" y="201431"/>
                </a:lnTo>
                <a:lnTo>
                  <a:pt x="37236" y="214212"/>
                </a:lnTo>
                <a:lnTo>
                  <a:pt x="60533" y="218892"/>
                </a:lnTo>
                <a:lnTo>
                  <a:pt x="285248" y="218892"/>
                </a:lnTo>
                <a:lnTo>
                  <a:pt x="311293" y="213644"/>
                </a:lnTo>
                <a:lnTo>
                  <a:pt x="332548" y="199326"/>
                </a:lnTo>
                <a:lnTo>
                  <a:pt x="346871" y="178080"/>
                </a:lnTo>
                <a:lnTo>
                  <a:pt x="352122" y="152046"/>
                </a:lnTo>
                <a:lnTo>
                  <a:pt x="346874" y="126116"/>
                </a:lnTo>
                <a:lnTo>
                  <a:pt x="332571" y="104923"/>
                </a:lnTo>
                <a:lnTo>
                  <a:pt x="311370" y="90626"/>
                </a:lnTo>
                <a:lnTo>
                  <a:pt x="291772" y="86663"/>
                </a:lnTo>
                <a:lnTo>
                  <a:pt x="272205" y="86663"/>
                </a:lnTo>
                <a:lnTo>
                  <a:pt x="268409" y="74910"/>
                </a:lnTo>
                <a:lnTo>
                  <a:pt x="262138" y="64400"/>
                </a:lnTo>
                <a:lnTo>
                  <a:pt x="253696" y="55557"/>
                </a:lnTo>
                <a:lnTo>
                  <a:pt x="243387" y="48804"/>
                </a:lnTo>
                <a:lnTo>
                  <a:pt x="240964" y="47898"/>
                </a:lnTo>
                <a:lnTo>
                  <a:pt x="195715" y="47898"/>
                </a:lnTo>
                <a:lnTo>
                  <a:pt x="180652" y="23193"/>
                </a:lnTo>
                <a:lnTo>
                  <a:pt x="158095" y="6774"/>
                </a:lnTo>
                <a:lnTo>
                  <a:pt x="131018" y="0"/>
                </a:lnTo>
                <a:close/>
              </a:path>
              <a:path w="352425" h="219075">
                <a:moveTo>
                  <a:pt x="285429" y="85380"/>
                </a:moveTo>
                <a:lnTo>
                  <a:pt x="280900" y="85380"/>
                </a:lnTo>
                <a:lnTo>
                  <a:pt x="276553" y="85758"/>
                </a:lnTo>
                <a:lnTo>
                  <a:pt x="272205" y="86663"/>
                </a:lnTo>
                <a:lnTo>
                  <a:pt x="291772" y="86663"/>
                </a:lnTo>
                <a:lnTo>
                  <a:pt x="285429" y="85380"/>
                </a:lnTo>
                <a:close/>
              </a:path>
              <a:path w="352425" h="219075">
                <a:moveTo>
                  <a:pt x="219687" y="42907"/>
                </a:moveTo>
                <a:lnTo>
                  <a:pt x="207499" y="44059"/>
                </a:lnTo>
                <a:lnTo>
                  <a:pt x="195715" y="47898"/>
                </a:lnTo>
                <a:lnTo>
                  <a:pt x="240964" y="47898"/>
                </a:lnTo>
                <a:lnTo>
                  <a:pt x="231808" y="44478"/>
                </a:lnTo>
                <a:lnTo>
                  <a:pt x="219687" y="42907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19"/>
          <p:cNvSpPr txBox="1"/>
          <p:nvPr/>
        </p:nvSpPr>
        <p:spPr>
          <a:xfrm>
            <a:off x="8156509" y="5608715"/>
            <a:ext cx="313262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613A2A"/>
                </a:solidFill>
                <a:latin typeface="Arial"/>
                <a:cs typeface="Arial"/>
              </a:rPr>
              <a:t>Предоставление различных выписок и сведений из государственных реестров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69508" y="2885643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и замена паспортов гражданина России</a:t>
            </a:r>
            <a:br>
              <a:rPr lang="ru-RU" sz="10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заграничных паспортов. </a:t>
            </a:r>
            <a:endParaRPr lang="ru-RU" sz="10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5151" y="6105581"/>
            <a:ext cx="45719" cy="5638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-209539" y="784273"/>
            <a:ext cx="700737" cy="2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87" y="759627"/>
            <a:ext cx="8412021" cy="4423222"/>
          </a:xfrm>
          <a:prstGeom prst="rect">
            <a:avLst/>
          </a:prstGeom>
        </p:spPr>
      </p:pic>
      <p:sp>
        <p:nvSpPr>
          <p:cNvPr id="75" name="object 15"/>
          <p:cNvSpPr/>
          <p:nvPr/>
        </p:nvSpPr>
        <p:spPr>
          <a:xfrm>
            <a:off x="9524862" y="4672135"/>
            <a:ext cx="1179126" cy="2021632"/>
          </a:xfrm>
          <a:custGeom>
            <a:avLst/>
            <a:gdLst/>
            <a:ahLst/>
            <a:cxnLst/>
            <a:rect l="l" t="t" r="r" b="b"/>
            <a:pathLst>
              <a:path w="2344420" h="4019550">
                <a:moveTo>
                  <a:pt x="1339608" y="0"/>
                </a:moveTo>
                <a:lnTo>
                  <a:pt x="0" y="0"/>
                </a:lnTo>
                <a:lnTo>
                  <a:pt x="11" y="1699247"/>
                </a:lnTo>
                <a:lnTo>
                  <a:pt x="736" y="1748200"/>
                </a:lnTo>
                <a:lnTo>
                  <a:pt x="2936" y="1797681"/>
                </a:lnTo>
                <a:lnTo>
                  <a:pt x="6582" y="1846899"/>
                </a:lnTo>
                <a:lnTo>
                  <a:pt x="11661" y="1895829"/>
                </a:lnTo>
                <a:lnTo>
                  <a:pt x="18156" y="1944442"/>
                </a:lnTo>
                <a:lnTo>
                  <a:pt x="26052" y="1992714"/>
                </a:lnTo>
                <a:lnTo>
                  <a:pt x="35334" y="2040616"/>
                </a:lnTo>
                <a:lnTo>
                  <a:pt x="45985" y="2088122"/>
                </a:lnTo>
                <a:lnTo>
                  <a:pt x="57991" y="2135205"/>
                </a:lnTo>
                <a:lnTo>
                  <a:pt x="71336" y="2181838"/>
                </a:lnTo>
                <a:lnTo>
                  <a:pt x="86004" y="2227995"/>
                </a:lnTo>
                <a:lnTo>
                  <a:pt x="101980" y="2273649"/>
                </a:lnTo>
                <a:lnTo>
                  <a:pt x="119249" y="2318772"/>
                </a:lnTo>
                <a:lnTo>
                  <a:pt x="137794" y="2363338"/>
                </a:lnTo>
                <a:lnTo>
                  <a:pt x="157601" y="2407320"/>
                </a:lnTo>
                <a:lnTo>
                  <a:pt x="178654" y="2450692"/>
                </a:lnTo>
                <a:lnTo>
                  <a:pt x="200937" y="2493426"/>
                </a:lnTo>
                <a:lnTo>
                  <a:pt x="224435" y="2535496"/>
                </a:lnTo>
                <a:lnTo>
                  <a:pt x="249133" y="2576874"/>
                </a:lnTo>
                <a:lnTo>
                  <a:pt x="275015" y="2617535"/>
                </a:lnTo>
                <a:lnTo>
                  <a:pt x="302065" y="2657451"/>
                </a:lnTo>
                <a:lnTo>
                  <a:pt x="330269" y="2696596"/>
                </a:lnTo>
                <a:lnTo>
                  <a:pt x="359609" y="2734942"/>
                </a:lnTo>
                <a:lnTo>
                  <a:pt x="390072" y="2772463"/>
                </a:lnTo>
                <a:lnTo>
                  <a:pt x="421641" y="2809131"/>
                </a:lnTo>
                <a:lnTo>
                  <a:pt x="454302" y="2844921"/>
                </a:lnTo>
                <a:lnTo>
                  <a:pt x="488037" y="2879806"/>
                </a:lnTo>
                <a:lnTo>
                  <a:pt x="522833" y="2913757"/>
                </a:lnTo>
                <a:lnTo>
                  <a:pt x="558673" y="2946750"/>
                </a:lnTo>
                <a:lnTo>
                  <a:pt x="595543" y="2978756"/>
                </a:lnTo>
                <a:lnTo>
                  <a:pt x="633426" y="3009750"/>
                </a:lnTo>
                <a:lnTo>
                  <a:pt x="672307" y="3039703"/>
                </a:lnTo>
                <a:lnTo>
                  <a:pt x="712170" y="3068590"/>
                </a:lnTo>
                <a:lnTo>
                  <a:pt x="753001" y="3096384"/>
                </a:lnTo>
                <a:lnTo>
                  <a:pt x="794783" y="3123057"/>
                </a:lnTo>
                <a:lnTo>
                  <a:pt x="837501" y="3148584"/>
                </a:lnTo>
                <a:lnTo>
                  <a:pt x="2343975" y="4018965"/>
                </a:lnTo>
                <a:lnTo>
                  <a:pt x="2343975" y="2472639"/>
                </a:lnTo>
                <a:lnTo>
                  <a:pt x="1506931" y="1989023"/>
                </a:lnTo>
                <a:lnTo>
                  <a:pt x="1465020" y="1960492"/>
                </a:lnTo>
                <a:lnTo>
                  <a:pt x="1428422" y="1926445"/>
                </a:lnTo>
                <a:lnTo>
                  <a:pt x="1397552" y="1887618"/>
                </a:lnTo>
                <a:lnTo>
                  <a:pt x="1372822" y="1844748"/>
                </a:lnTo>
                <a:lnTo>
                  <a:pt x="1354645" y="1798572"/>
                </a:lnTo>
                <a:lnTo>
                  <a:pt x="1343436" y="1749826"/>
                </a:lnTo>
                <a:lnTo>
                  <a:pt x="1339608" y="1699247"/>
                </a:lnTo>
                <a:lnTo>
                  <a:pt x="1339608" y="0"/>
                </a:lnTo>
                <a:close/>
              </a:path>
            </a:pathLst>
          </a:custGeom>
          <a:solidFill>
            <a:srgbClr val="C59268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10697072" y="3502659"/>
            <a:ext cx="1179126" cy="2863500"/>
          </a:xfrm>
          <a:custGeom>
            <a:avLst/>
            <a:gdLst/>
            <a:ahLst/>
            <a:cxnLst/>
            <a:rect l="l" t="t" r="r" b="b"/>
            <a:pathLst>
              <a:path w="2344420" h="5693410">
                <a:moveTo>
                  <a:pt x="2344420" y="0"/>
                </a:moveTo>
                <a:lnTo>
                  <a:pt x="0" y="0"/>
                </a:lnTo>
                <a:lnTo>
                  <a:pt x="0" y="1339913"/>
                </a:lnTo>
                <a:lnTo>
                  <a:pt x="1004963" y="1339913"/>
                </a:lnTo>
                <a:lnTo>
                  <a:pt x="1004963" y="3373488"/>
                </a:lnTo>
                <a:lnTo>
                  <a:pt x="1001125" y="3424100"/>
                </a:lnTo>
                <a:lnTo>
                  <a:pt x="989882" y="3472927"/>
                </a:lnTo>
                <a:lnTo>
                  <a:pt x="971643" y="3519205"/>
                </a:lnTo>
                <a:lnTo>
                  <a:pt x="946816" y="3562172"/>
                </a:lnTo>
                <a:lnTo>
                  <a:pt x="915810" y="3601063"/>
                </a:lnTo>
                <a:lnTo>
                  <a:pt x="879032" y="3635117"/>
                </a:lnTo>
                <a:lnTo>
                  <a:pt x="836891" y="3663569"/>
                </a:lnTo>
                <a:lnTo>
                  <a:pt x="0" y="4147489"/>
                </a:lnTo>
                <a:lnTo>
                  <a:pt x="0" y="5693206"/>
                </a:lnTo>
                <a:lnTo>
                  <a:pt x="1506766" y="4823574"/>
                </a:lnTo>
                <a:lnTo>
                  <a:pt x="1549472" y="4798036"/>
                </a:lnTo>
                <a:lnTo>
                  <a:pt x="1591245" y="4771352"/>
                </a:lnTo>
                <a:lnTo>
                  <a:pt x="1632067" y="4743548"/>
                </a:lnTo>
                <a:lnTo>
                  <a:pt x="1671925" y="4714651"/>
                </a:lnTo>
                <a:lnTo>
                  <a:pt x="1710802" y="4684688"/>
                </a:lnTo>
                <a:lnTo>
                  <a:pt x="1748682" y="4653686"/>
                </a:lnTo>
                <a:lnTo>
                  <a:pt x="1785551" y="4621670"/>
                </a:lnTo>
                <a:lnTo>
                  <a:pt x="1821391" y="4588669"/>
                </a:lnTo>
                <a:lnTo>
                  <a:pt x="1856189" y="4554708"/>
                </a:lnTo>
                <a:lnTo>
                  <a:pt x="1889928" y="4519815"/>
                </a:lnTo>
                <a:lnTo>
                  <a:pt x="1922592" y="4484016"/>
                </a:lnTo>
                <a:lnTo>
                  <a:pt x="1954166" y="4447338"/>
                </a:lnTo>
                <a:lnTo>
                  <a:pt x="1984635" y="4409807"/>
                </a:lnTo>
                <a:lnTo>
                  <a:pt x="2013983" y="4371451"/>
                </a:lnTo>
                <a:lnTo>
                  <a:pt x="2042194" y="4332297"/>
                </a:lnTo>
                <a:lnTo>
                  <a:pt x="2069252" y="4292370"/>
                </a:lnTo>
                <a:lnTo>
                  <a:pt x="2095143" y="4251697"/>
                </a:lnTo>
                <a:lnTo>
                  <a:pt x="2119850" y="4210307"/>
                </a:lnTo>
                <a:lnTo>
                  <a:pt x="2143358" y="4168224"/>
                </a:lnTo>
                <a:lnTo>
                  <a:pt x="2165651" y="4125476"/>
                </a:lnTo>
                <a:lnTo>
                  <a:pt x="2186714" y="4082090"/>
                </a:lnTo>
                <a:lnTo>
                  <a:pt x="2206531" y="4038092"/>
                </a:lnTo>
                <a:lnTo>
                  <a:pt x="2225087" y="3993510"/>
                </a:lnTo>
                <a:lnTo>
                  <a:pt x="2242366" y="3948369"/>
                </a:lnTo>
                <a:lnTo>
                  <a:pt x="2258351" y="3902697"/>
                </a:lnTo>
                <a:lnTo>
                  <a:pt x="2273029" y="3856520"/>
                </a:lnTo>
                <a:lnTo>
                  <a:pt x="2286383" y="3809865"/>
                </a:lnTo>
                <a:lnTo>
                  <a:pt x="2298397" y="3762759"/>
                </a:lnTo>
                <a:lnTo>
                  <a:pt x="2309056" y="3715229"/>
                </a:lnTo>
                <a:lnTo>
                  <a:pt x="2318345" y="3667301"/>
                </a:lnTo>
                <a:lnTo>
                  <a:pt x="2326247" y="3619002"/>
                </a:lnTo>
                <a:lnTo>
                  <a:pt x="2332748" y="3570358"/>
                </a:lnTo>
                <a:lnTo>
                  <a:pt x="2337831" y="3521398"/>
                </a:lnTo>
                <a:lnTo>
                  <a:pt x="2341481" y="3472146"/>
                </a:lnTo>
                <a:lnTo>
                  <a:pt x="2343682" y="3422631"/>
                </a:lnTo>
                <a:lnTo>
                  <a:pt x="2344410" y="3373488"/>
                </a:lnTo>
                <a:lnTo>
                  <a:pt x="2344420" y="0"/>
                </a:lnTo>
                <a:close/>
              </a:path>
            </a:pathLst>
          </a:custGeom>
          <a:solidFill>
            <a:srgbClr val="EC5238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9524862" y="3502659"/>
            <a:ext cx="1179126" cy="1179445"/>
          </a:xfrm>
          <a:custGeom>
            <a:avLst/>
            <a:gdLst/>
            <a:ahLst/>
            <a:cxnLst/>
            <a:rect l="l" t="t" r="r" b="b"/>
            <a:pathLst>
              <a:path w="2344420" h="2345055">
                <a:moveTo>
                  <a:pt x="2343962" y="0"/>
                </a:moveTo>
                <a:lnTo>
                  <a:pt x="0" y="2344572"/>
                </a:lnTo>
                <a:lnTo>
                  <a:pt x="2343962" y="2344572"/>
                </a:lnTo>
                <a:lnTo>
                  <a:pt x="2343962" y="0"/>
                </a:lnTo>
                <a:close/>
              </a:path>
            </a:pathLst>
          </a:custGeom>
          <a:solidFill>
            <a:srgbClr val="552112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8"/>
          <p:cNvSpPr/>
          <p:nvPr/>
        </p:nvSpPr>
        <p:spPr>
          <a:xfrm>
            <a:off x="6226498" y="4477308"/>
            <a:ext cx="4391025" cy="525833"/>
          </a:xfrm>
          <a:custGeom>
            <a:avLst/>
            <a:gdLst/>
            <a:ahLst/>
            <a:cxnLst/>
            <a:rect l="l" t="t" r="r" b="b"/>
            <a:pathLst>
              <a:path w="7094855" h="814704">
                <a:moveTo>
                  <a:pt x="6687388" y="0"/>
                </a:moveTo>
                <a:lnTo>
                  <a:pt x="407254" y="0"/>
                </a:lnTo>
                <a:lnTo>
                  <a:pt x="359761" y="2739"/>
                </a:lnTo>
                <a:lnTo>
                  <a:pt x="313876" y="10756"/>
                </a:lnTo>
                <a:lnTo>
                  <a:pt x="269906" y="23743"/>
                </a:lnTo>
                <a:lnTo>
                  <a:pt x="228156" y="41395"/>
                </a:lnTo>
                <a:lnTo>
                  <a:pt x="188932" y="63406"/>
                </a:lnTo>
                <a:lnTo>
                  <a:pt x="152540" y="89471"/>
                </a:lnTo>
                <a:lnTo>
                  <a:pt x="119284" y="119285"/>
                </a:lnTo>
                <a:lnTo>
                  <a:pt x="89471" y="152542"/>
                </a:lnTo>
                <a:lnTo>
                  <a:pt x="63406" y="188935"/>
                </a:lnTo>
                <a:lnTo>
                  <a:pt x="41394" y="228160"/>
                </a:lnTo>
                <a:lnTo>
                  <a:pt x="23743" y="269911"/>
                </a:lnTo>
                <a:lnTo>
                  <a:pt x="10756" y="313883"/>
                </a:lnTo>
                <a:lnTo>
                  <a:pt x="2739" y="359769"/>
                </a:lnTo>
                <a:lnTo>
                  <a:pt x="0" y="407265"/>
                </a:lnTo>
                <a:lnTo>
                  <a:pt x="2739" y="454760"/>
                </a:lnTo>
                <a:lnTo>
                  <a:pt x="10756" y="500646"/>
                </a:lnTo>
                <a:lnTo>
                  <a:pt x="23743" y="544617"/>
                </a:lnTo>
                <a:lnTo>
                  <a:pt x="41394" y="586367"/>
                </a:lnTo>
                <a:lnTo>
                  <a:pt x="63406" y="625591"/>
                </a:lnTo>
                <a:lnTo>
                  <a:pt x="89471" y="661983"/>
                </a:lnTo>
                <a:lnTo>
                  <a:pt x="119284" y="695239"/>
                </a:lnTo>
                <a:lnTo>
                  <a:pt x="152540" y="725051"/>
                </a:lnTo>
                <a:lnTo>
                  <a:pt x="188932" y="751116"/>
                </a:lnTo>
                <a:lnTo>
                  <a:pt x="228156" y="773126"/>
                </a:lnTo>
                <a:lnTo>
                  <a:pt x="269906" y="790777"/>
                </a:lnTo>
                <a:lnTo>
                  <a:pt x="313876" y="803764"/>
                </a:lnTo>
                <a:lnTo>
                  <a:pt x="359761" y="811779"/>
                </a:lnTo>
                <a:lnTo>
                  <a:pt x="407254" y="814519"/>
                </a:lnTo>
                <a:lnTo>
                  <a:pt x="6687388" y="814519"/>
                </a:lnTo>
                <a:lnTo>
                  <a:pt x="6734880" y="811779"/>
                </a:lnTo>
                <a:lnTo>
                  <a:pt x="6780763" y="803764"/>
                </a:lnTo>
                <a:lnTo>
                  <a:pt x="6824730" y="790777"/>
                </a:lnTo>
                <a:lnTo>
                  <a:pt x="6866477" y="773126"/>
                </a:lnTo>
                <a:lnTo>
                  <a:pt x="6905697" y="751116"/>
                </a:lnTo>
                <a:lnTo>
                  <a:pt x="6942086" y="725051"/>
                </a:lnTo>
                <a:lnTo>
                  <a:pt x="6975337" y="695239"/>
                </a:lnTo>
                <a:lnTo>
                  <a:pt x="7005146" y="661983"/>
                </a:lnTo>
                <a:lnTo>
                  <a:pt x="7031206" y="625591"/>
                </a:lnTo>
                <a:lnTo>
                  <a:pt x="7053214" y="586367"/>
                </a:lnTo>
                <a:lnTo>
                  <a:pt x="7070862" y="544617"/>
                </a:lnTo>
                <a:lnTo>
                  <a:pt x="7083846" y="500646"/>
                </a:lnTo>
                <a:lnTo>
                  <a:pt x="7091861" y="454760"/>
                </a:lnTo>
                <a:lnTo>
                  <a:pt x="7094600" y="407265"/>
                </a:lnTo>
                <a:lnTo>
                  <a:pt x="7091861" y="359769"/>
                </a:lnTo>
                <a:lnTo>
                  <a:pt x="7083846" y="313883"/>
                </a:lnTo>
                <a:lnTo>
                  <a:pt x="7070862" y="269911"/>
                </a:lnTo>
                <a:lnTo>
                  <a:pt x="7053214" y="228160"/>
                </a:lnTo>
                <a:lnTo>
                  <a:pt x="7031206" y="188935"/>
                </a:lnTo>
                <a:lnTo>
                  <a:pt x="7005146" y="152542"/>
                </a:lnTo>
                <a:lnTo>
                  <a:pt x="6975337" y="119285"/>
                </a:lnTo>
                <a:lnTo>
                  <a:pt x="6942086" y="89471"/>
                </a:lnTo>
                <a:lnTo>
                  <a:pt x="6905697" y="63406"/>
                </a:lnTo>
                <a:lnTo>
                  <a:pt x="6866477" y="41395"/>
                </a:lnTo>
                <a:lnTo>
                  <a:pt x="6824730" y="23743"/>
                </a:lnTo>
                <a:lnTo>
                  <a:pt x="6780763" y="10756"/>
                </a:lnTo>
                <a:lnTo>
                  <a:pt x="6734880" y="2739"/>
                </a:lnTo>
                <a:lnTo>
                  <a:pt x="6687388" y="0"/>
                </a:lnTo>
                <a:close/>
              </a:path>
            </a:pathLst>
          </a:custGeom>
          <a:solidFill>
            <a:srgbClr val="DEBD9D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1365" y="3508910"/>
            <a:ext cx="4391025" cy="525833"/>
          </a:xfrm>
          <a:custGeom>
            <a:avLst/>
            <a:gdLst/>
            <a:ahLst/>
            <a:cxnLst/>
            <a:rect l="l" t="t" r="r" b="b"/>
            <a:pathLst>
              <a:path w="7094855" h="814704">
                <a:moveTo>
                  <a:pt x="6687388" y="0"/>
                </a:moveTo>
                <a:lnTo>
                  <a:pt x="407254" y="0"/>
                </a:lnTo>
                <a:lnTo>
                  <a:pt x="359761" y="2739"/>
                </a:lnTo>
                <a:lnTo>
                  <a:pt x="313876" y="10756"/>
                </a:lnTo>
                <a:lnTo>
                  <a:pt x="269906" y="23743"/>
                </a:lnTo>
                <a:lnTo>
                  <a:pt x="228156" y="41395"/>
                </a:lnTo>
                <a:lnTo>
                  <a:pt x="188932" y="63406"/>
                </a:lnTo>
                <a:lnTo>
                  <a:pt x="152540" y="89471"/>
                </a:lnTo>
                <a:lnTo>
                  <a:pt x="119284" y="119285"/>
                </a:lnTo>
                <a:lnTo>
                  <a:pt x="89471" y="152542"/>
                </a:lnTo>
                <a:lnTo>
                  <a:pt x="63406" y="188935"/>
                </a:lnTo>
                <a:lnTo>
                  <a:pt x="41394" y="228160"/>
                </a:lnTo>
                <a:lnTo>
                  <a:pt x="23743" y="269911"/>
                </a:lnTo>
                <a:lnTo>
                  <a:pt x="10756" y="313883"/>
                </a:lnTo>
                <a:lnTo>
                  <a:pt x="2739" y="359769"/>
                </a:lnTo>
                <a:lnTo>
                  <a:pt x="0" y="407265"/>
                </a:lnTo>
                <a:lnTo>
                  <a:pt x="2739" y="454760"/>
                </a:lnTo>
                <a:lnTo>
                  <a:pt x="10756" y="500646"/>
                </a:lnTo>
                <a:lnTo>
                  <a:pt x="23743" y="544617"/>
                </a:lnTo>
                <a:lnTo>
                  <a:pt x="41394" y="586367"/>
                </a:lnTo>
                <a:lnTo>
                  <a:pt x="63406" y="625591"/>
                </a:lnTo>
                <a:lnTo>
                  <a:pt x="89471" y="661983"/>
                </a:lnTo>
                <a:lnTo>
                  <a:pt x="119284" y="695239"/>
                </a:lnTo>
                <a:lnTo>
                  <a:pt x="152540" y="725051"/>
                </a:lnTo>
                <a:lnTo>
                  <a:pt x="188932" y="751116"/>
                </a:lnTo>
                <a:lnTo>
                  <a:pt x="228156" y="773126"/>
                </a:lnTo>
                <a:lnTo>
                  <a:pt x="269906" y="790777"/>
                </a:lnTo>
                <a:lnTo>
                  <a:pt x="313876" y="803764"/>
                </a:lnTo>
                <a:lnTo>
                  <a:pt x="359761" y="811779"/>
                </a:lnTo>
                <a:lnTo>
                  <a:pt x="407254" y="814519"/>
                </a:lnTo>
                <a:lnTo>
                  <a:pt x="6687388" y="814519"/>
                </a:lnTo>
                <a:lnTo>
                  <a:pt x="6734880" y="811779"/>
                </a:lnTo>
                <a:lnTo>
                  <a:pt x="6780763" y="803764"/>
                </a:lnTo>
                <a:lnTo>
                  <a:pt x="6824730" y="790777"/>
                </a:lnTo>
                <a:lnTo>
                  <a:pt x="6866477" y="773126"/>
                </a:lnTo>
                <a:lnTo>
                  <a:pt x="6905697" y="751116"/>
                </a:lnTo>
                <a:lnTo>
                  <a:pt x="6942086" y="725051"/>
                </a:lnTo>
                <a:lnTo>
                  <a:pt x="6975337" y="695239"/>
                </a:lnTo>
                <a:lnTo>
                  <a:pt x="7005146" y="661983"/>
                </a:lnTo>
                <a:lnTo>
                  <a:pt x="7031206" y="625591"/>
                </a:lnTo>
                <a:lnTo>
                  <a:pt x="7053214" y="586367"/>
                </a:lnTo>
                <a:lnTo>
                  <a:pt x="7070862" y="544617"/>
                </a:lnTo>
                <a:lnTo>
                  <a:pt x="7083846" y="500646"/>
                </a:lnTo>
                <a:lnTo>
                  <a:pt x="7091861" y="454760"/>
                </a:lnTo>
                <a:lnTo>
                  <a:pt x="7094600" y="407265"/>
                </a:lnTo>
                <a:lnTo>
                  <a:pt x="7091861" y="359769"/>
                </a:lnTo>
                <a:lnTo>
                  <a:pt x="7083846" y="313883"/>
                </a:lnTo>
                <a:lnTo>
                  <a:pt x="7070862" y="269911"/>
                </a:lnTo>
                <a:lnTo>
                  <a:pt x="7053214" y="228160"/>
                </a:lnTo>
                <a:lnTo>
                  <a:pt x="7031206" y="188935"/>
                </a:lnTo>
                <a:lnTo>
                  <a:pt x="7005146" y="152542"/>
                </a:lnTo>
                <a:lnTo>
                  <a:pt x="6975337" y="119285"/>
                </a:lnTo>
                <a:lnTo>
                  <a:pt x="6942086" y="89471"/>
                </a:lnTo>
                <a:lnTo>
                  <a:pt x="6905697" y="63406"/>
                </a:lnTo>
                <a:lnTo>
                  <a:pt x="6866477" y="41395"/>
                </a:lnTo>
                <a:lnTo>
                  <a:pt x="6824730" y="23743"/>
                </a:lnTo>
                <a:lnTo>
                  <a:pt x="6780763" y="10756"/>
                </a:lnTo>
                <a:lnTo>
                  <a:pt x="6734880" y="2739"/>
                </a:lnTo>
                <a:lnTo>
                  <a:pt x="6687388" y="0"/>
                </a:lnTo>
                <a:close/>
              </a:path>
            </a:pathLst>
          </a:custGeom>
          <a:solidFill>
            <a:srgbClr val="DEBD9D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/>
          <p:cNvSpPr/>
          <p:nvPr/>
        </p:nvSpPr>
        <p:spPr>
          <a:xfrm>
            <a:off x="7245673" y="2554350"/>
            <a:ext cx="4391025" cy="525833"/>
          </a:xfrm>
          <a:custGeom>
            <a:avLst/>
            <a:gdLst/>
            <a:ahLst/>
            <a:cxnLst/>
            <a:rect l="l" t="t" r="r" b="b"/>
            <a:pathLst>
              <a:path w="7094855" h="814704">
                <a:moveTo>
                  <a:pt x="6687388" y="0"/>
                </a:moveTo>
                <a:lnTo>
                  <a:pt x="407254" y="0"/>
                </a:lnTo>
                <a:lnTo>
                  <a:pt x="359761" y="2739"/>
                </a:lnTo>
                <a:lnTo>
                  <a:pt x="313876" y="10756"/>
                </a:lnTo>
                <a:lnTo>
                  <a:pt x="269906" y="23743"/>
                </a:lnTo>
                <a:lnTo>
                  <a:pt x="228156" y="41395"/>
                </a:lnTo>
                <a:lnTo>
                  <a:pt x="188932" y="63406"/>
                </a:lnTo>
                <a:lnTo>
                  <a:pt x="152540" y="89471"/>
                </a:lnTo>
                <a:lnTo>
                  <a:pt x="119284" y="119285"/>
                </a:lnTo>
                <a:lnTo>
                  <a:pt x="89471" y="152542"/>
                </a:lnTo>
                <a:lnTo>
                  <a:pt x="63406" y="188935"/>
                </a:lnTo>
                <a:lnTo>
                  <a:pt x="41394" y="228160"/>
                </a:lnTo>
                <a:lnTo>
                  <a:pt x="23743" y="269911"/>
                </a:lnTo>
                <a:lnTo>
                  <a:pt x="10756" y="313883"/>
                </a:lnTo>
                <a:lnTo>
                  <a:pt x="2739" y="359769"/>
                </a:lnTo>
                <a:lnTo>
                  <a:pt x="0" y="407265"/>
                </a:lnTo>
                <a:lnTo>
                  <a:pt x="2739" y="454760"/>
                </a:lnTo>
                <a:lnTo>
                  <a:pt x="10756" y="500646"/>
                </a:lnTo>
                <a:lnTo>
                  <a:pt x="23743" y="544617"/>
                </a:lnTo>
                <a:lnTo>
                  <a:pt x="41394" y="586367"/>
                </a:lnTo>
                <a:lnTo>
                  <a:pt x="63406" y="625591"/>
                </a:lnTo>
                <a:lnTo>
                  <a:pt x="89471" y="661983"/>
                </a:lnTo>
                <a:lnTo>
                  <a:pt x="119284" y="695239"/>
                </a:lnTo>
                <a:lnTo>
                  <a:pt x="152540" y="725051"/>
                </a:lnTo>
                <a:lnTo>
                  <a:pt x="188932" y="751116"/>
                </a:lnTo>
                <a:lnTo>
                  <a:pt x="228156" y="773126"/>
                </a:lnTo>
                <a:lnTo>
                  <a:pt x="269906" y="790777"/>
                </a:lnTo>
                <a:lnTo>
                  <a:pt x="313876" y="803764"/>
                </a:lnTo>
                <a:lnTo>
                  <a:pt x="359761" y="811779"/>
                </a:lnTo>
                <a:lnTo>
                  <a:pt x="407254" y="814519"/>
                </a:lnTo>
                <a:lnTo>
                  <a:pt x="6687388" y="814519"/>
                </a:lnTo>
                <a:lnTo>
                  <a:pt x="6734880" y="811779"/>
                </a:lnTo>
                <a:lnTo>
                  <a:pt x="6780763" y="803764"/>
                </a:lnTo>
                <a:lnTo>
                  <a:pt x="6824730" y="790777"/>
                </a:lnTo>
                <a:lnTo>
                  <a:pt x="6866477" y="773126"/>
                </a:lnTo>
                <a:lnTo>
                  <a:pt x="6905697" y="751116"/>
                </a:lnTo>
                <a:lnTo>
                  <a:pt x="6942086" y="725051"/>
                </a:lnTo>
                <a:lnTo>
                  <a:pt x="6975337" y="695239"/>
                </a:lnTo>
                <a:lnTo>
                  <a:pt x="7005146" y="661983"/>
                </a:lnTo>
                <a:lnTo>
                  <a:pt x="7031206" y="625591"/>
                </a:lnTo>
                <a:lnTo>
                  <a:pt x="7053214" y="586367"/>
                </a:lnTo>
                <a:lnTo>
                  <a:pt x="7070862" y="544617"/>
                </a:lnTo>
                <a:lnTo>
                  <a:pt x="7083846" y="500646"/>
                </a:lnTo>
                <a:lnTo>
                  <a:pt x="7091861" y="454760"/>
                </a:lnTo>
                <a:lnTo>
                  <a:pt x="7094600" y="407265"/>
                </a:lnTo>
                <a:lnTo>
                  <a:pt x="7091861" y="359769"/>
                </a:lnTo>
                <a:lnTo>
                  <a:pt x="7083846" y="313883"/>
                </a:lnTo>
                <a:lnTo>
                  <a:pt x="7070862" y="269911"/>
                </a:lnTo>
                <a:lnTo>
                  <a:pt x="7053214" y="228160"/>
                </a:lnTo>
                <a:lnTo>
                  <a:pt x="7031206" y="188935"/>
                </a:lnTo>
                <a:lnTo>
                  <a:pt x="7005146" y="152542"/>
                </a:lnTo>
                <a:lnTo>
                  <a:pt x="6975337" y="119285"/>
                </a:lnTo>
                <a:lnTo>
                  <a:pt x="6942086" y="89471"/>
                </a:lnTo>
                <a:lnTo>
                  <a:pt x="6905697" y="63406"/>
                </a:lnTo>
                <a:lnTo>
                  <a:pt x="6866477" y="41395"/>
                </a:lnTo>
                <a:lnTo>
                  <a:pt x="6824730" y="23743"/>
                </a:lnTo>
                <a:lnTo>
                  <a:pt x="6780763" y="10756"/>
                </a:lnTo>
                <a:lnTo>
                  <a:pt x="6734880" y="2739"/>
                </a:lnTo>
                <a:lnTo>
                  <a:pt x="6687388" y="0"/>
                </a:lnTo>
                <a:close/>
              </a:path>
            </a:pathLst>
          </a:custGeom>
          <a:solidFill>
            <a:srgbClr val="DEBD9D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/>
          <p:cNvSpPr/>
          <p:nvPr/>
        </p:nvSpPr>
        <p:spPr>
          <a:xfrm>
            <a:off x="7572375" y="1592871"/>
            <a:ext cx="4391025" cy="525833"/>
          </a:xfrm>
          <a:custGeom>
            <a:avLst/>
            <a:gdLst/>
            <a:ahLst/>
            <a:cxnLst/>
            <a:rect l="l" t="t" r="r" b="b"/>
            <a:pathLst>
              <a:path w="7094855" h="814704">
                <a:moveTo>
                  <a:pt x="6687388" y="0"/>
                </a:moveTo>
                <a:lnTo>
                  <a:pt x="407254" y="0"/>
                </a:lnTo>
                <a:lnTo>
                  <a:pt x="359761" y="2739"/>
                </a:lnTo>
                <a:lnTo>
                  <a:pt x="313876" y="10756"/>
                </a:lnTo>
                <a:lnTo>
                  <a:pt x="269906" y="23743"/>
                </a:lnTo>
                <a:lnTo>
                  <a:pt x="228156" y="41395"/>
                </a:lnTo>
                <a:lnTo>
                  <a:pt x="188932" y="63406"/>
                </a:lnTo>
                <a:lnTo>
                  <a:pt x="152540" y="89471"/>
                </a:lnTo>
                <a:lnTo>
                  <a:pt x="119284" y="119285"/>
                </a:lnTo>
                <a:lnTo>
                  <a:pt x="89471" y="152542"/>
                </a:lnTo>
                <a:lnTo>
                  <a:pt x="63406" y="188935"/>
                </a:lnTo>
                <a:lnTo>
                  <a:pt x="41394" y="228160"/>
                </a:lnTo>
                <a:lnTo>
                  <a:pt x="23743" y="269911"/>
                </a:lnTo>
                <a:lnTo>
                  <a:pt x="10756" y="313883"/>
                </a:lnTo>
                <a:lnTo>
                  <a:pt x="2739" y="359769"/>
                </a:lnTo>
                <a:lnTo>
                  <a:pt x="0" y="407265"/>
                </a:lnTo>
                <a:lnTo>
                  <a:pt x="2739" y="454760"/>
                </a:lnTo>
                <a:lnTo>
                  <a:pt x="10756" y="500646"/>
                </a:lnTo>
                <a:lnTo>
                  <a:pt x="23743" y="544617"/>
                </a:lnTo>
                <a:lnTo>
                  <a:pt x="41394" y="586367"/>
                </a:lnTo>
                <a:lnTo>
                  <a:pt x="63406" y="625591"/>
                </a:lnTo>
                <a:lnTo>
                  <a:pt x="89471" y="661983"/>
                </a:lnTo>
                <a:lnTo>
                  <a:pt x="119284" y="695239"/>
                </a:lnTo>
                <a:lnTo>
                  <a:pt x="152540" y="725051"/>
                </a:lnTo>
                <a:lnTo>
                  <a:pt x="188932" y="751116"/>
                </a:lnTo>
                <a:lnTo>
                  <a:pt x="228156" y="773126"/>
                </a:lnTo>
                <a:lnTo>
                  <a:pt x="269906" y="790777"/>
                </a:lnTo>
                <a:lnTo>
                  <a:pt x="313876" y="803764"/>
                </a:lnTo>
                <a:lnTo>
                  <a:pt x="359761" y="811779"/>
                </a:lnTo>
                <a:lnTo>
                  <a:pt x="407254" y="814519"/>
                </a:lnTo>
                <a:lnTo>
                  <a:pt x="6687388" y="814519"/>
                </a:lnTo>
                <a:lnTo>
                  <a:pt x="6734880" y="811779"/>
                </a:lnTo>
                <a:lnTo>
                  <a:pt x="6780763" y="803764"/>
                </a:lnTo>
                <a:lnTo>
                  <a:pt x="6824730" y="790777"/>
                </a:lnTo>
                <a:lnTo>
                  <a:pt x="6866477" y="773126"/>
                </a:lnTo>
                <a:lnTo>
                  <a:pt x="6905697" y="751116"/>
                </a:lnTo>
                <a:lnTo>
                  <a:pt x="6942086" y="725051"/>
                </a:lnTo>
                <a:lnTo>
                  <a:pt x="6975337" y="695239"/>
                </a:lnTo>
                <a:lnTo>
                  <a:pt x="7005146" y="661983"/>
                </a:lnTo>
                <a:lnTo>
                  <a:pt x="7031206" y="625591"/>
                </a:lnTo>
                <a:lnTo>
                  <a:pt x="7053214" y="586367"/>
                </a:lnTo>
                <a:lnTo>
                  <a:pt x="7070862" y="544617"/>
                </a:lnTo>
                <a:lnTo>
                  <a:pt x="7083846" y="500646"/>
                </a:lnTo>
                <a:lnTo>
                  <a:pt x="7091861" y="454760"/>
                </a:lnTo>
                <a:lnTo>
                  <a:pt x="7094600" y="407265"/>
                </a:lnTo>
                <a:lnTo>
                  <a:pt x="7091861" y="359769"/>
                </a:lnTo>
                <a:lnTo>
                  <a:pt x="7083846" y="313883"/>
                </a:lnTo>
                <a:lnTo>
                  <a:pt x="7070862" y="269911"/>
                </a:lnTo>
                <a:lnTo>
                  <a:pt x="7053214" y="228160"/>
                </a:lnTo>
                <a:lnTo>
                  <a:pt x="7031206" y="188935"/>
                </a:lnTo>
                <a:lnTo>
                  <a:pt x="7005146" y="152542"/>
                </a:lnTo>
                <a:lnTo>
                  <a:pt x="6975337" y="119285"/>
                </a:lnTo>
                <a:lnTo>
                  <a:pt x="6942086" y="89471"/>
                </a:lnTo>
                <a:lnTo>
                  <a:pt x="6905697" y="63406"/>
                </a:lnTo>
                <a:lnTo>
                  <a:pt x="6866477" y="41395"/>
                </a:lnTo>
                <a:lnTo>
                  <a:pt x="6824730" y="23743"/>
                </a:lnTo>
                <a:lnTo>
                  <a:pt x="6780763" y="10756"/>
                </a:lnTo>
                <a:lnTo>
                  <a:pt x="6734880" y="2739"/>
                </a:lnTo>
                <a:lnTo>
                  <a:pt x="6687388" y="0"/>
                </a:lnTo>
                <a:close/>
              </a:path>
            </a:pathLst>
          </a:custGeom>
          <a:solidFill>
            <a:srgbClr val="DEBD9D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0"/>
          <p:cNvSpPr txBox="1"/>
          <p:nvPr/>
        </p:nvSpPr>
        <p:spPr>
          <a:xfrm>
            <a:off x="467110" y="59860"/>
            <a:ext cx="1321624" cy="428963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35"/>
              </a:spcBef>
            </a:pPr>
            <a:r>
              <a:rPr lang="ru-RU" sz="2000" b="1" spc="9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НАС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22"/>
          <p:cNvSpPr txBox="1"/>
          <p:nvPr/>
        </p:nvSpPr>
        <p:spPr>
          <a:xfrm>
            <a:off x="6791365" y="3613245"/>
            <a:ext cx="4628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400" b="1" cap="small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Охват населения </a:t>
            </a:r>
            <a:r>
              <a:rPr lang="ru-RU" dirty="0" smtClean="0"/>
              <a:t>Иркутской области </a:t>
            </a:r>
            <a:r>
              <a:rPr lang="ru-RU" dirty="0" smtClean="0">
                <a:solidFill>
                  <a:srgbClr val="EA5B38"/>
                </a:solidFill>
              </a:rPr>
              <a:t>95,93</a:t>
            </a:r>
            <a:r>
              <a:rPr lang="ru-RU" dirty="0">
                <a:solidFill>
                  <a:srgbClr val="EA5B38"/>
                </a:solidFill>
              </a:rPr>
              <a:t>%</a:t>
            </a:r>
            <a:endParaRPr dirty="0">
              <a:solidFill>
                <a:srgbClr val="EA5B3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7098" y="4615368"/>
            <a:ext cx="472440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cap="small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2018 год предоставлено </a:t>
            </a:r>
            <a:r>
              <a:rPr lang="ru-RU" sz="14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3 578 132 услуги </a:t>
            </a:r>
            <a:endParaRPr lang="ru-RU" sz="1400" b="1" cap="small"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2"/>
          <p:cNvSpPr txBox="1"/>
          <p:nvPr/>
        </p:nvSpPr>
        <p:spPr>
          <a:xfrm>
            <a:off x="8255283" y="1728559"/>
            <a:ext cx="3936717" cy="2216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35"/>
              </a:lnSpc>
              <a:spcBef>
                <a:spcPts val="135"/>
              </a:spcBef>
            </a:pPr>
            <a:r>
              <a:rPr lang="ru-RU" sz="1400" b="1" cap="small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функционирует </a:t>
            </a:r>
            <a:r>
              <a:rPr lang="ru-RU" sz="1400" b="1" cap="small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13 000 центров  </a:t>
            </a:r>
            <a:endParaRPr sz="1400" b="1" cap="small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6498" y="25632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algn="ctr"/>
            <a:r>
              <a:rPr lang="ru-RU" sz="14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Иркутской области - 48 </a:t>
            </a:r>
            <a:r>
              <a:rPr lang="ru-RU" sz="1400" b="1" cap="small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и </a:t>
            </a:r>
            <a:r>
              <a:rPr lang="ru-RU" sz="14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</a:t>
            </a:r>
            <a:r>
              <a:rPr lang="ru-RU" sz="1400" b="1" cap="small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офисов</a:t>
            </a:r>
          </a:p>
          <a:p>
            <a:pPr marL="182563" algn="ctr"/>
            <a:r>
              <a:rPr lang="ru-RU" sz="14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656 </a:t>
            </a:r>
            <a:r>
              <a:rPr lang="ru-RU" sz="1400" b="1" cap="small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 приема заявителей </a:t>
            </a:r>
          </a:p>
        </p:txBody>
      </p:sp>
      <p:sp>
        <p:nvSpPr>
          <p:cNvPr id="35" name="object 19"/>
          <p:cNvSpPr/>
          <p:nvPr/>
        </p:nvSpPr>
        <p:spPr>
          <a:xfrm>
            <a:off x="551697" y="1306108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"/>
          <p:cNvSpPr/>
          <p:nvPr/>
        </p:nvSpPr>
        <p:spPr>
          <a:xfrm>
            <a:off x="1110642" y="1309405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1"/>
          <p:cNvSpPr/>
          <p:nvPr/>
        </p:nvSpPr>
        <p:spPr>
          <a:xfrm>
            <a:off x="566345" y="1321815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4"/>
          <p:cNvSpPr/>
          <p:nvPr/>
        </p:nvSpPr>
        <p:spPr>
          <a:xfrm>
            <a:off x="891617" y="1642922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5"/>
          <p:cNvSpPr txBox="1"/>
          <p:nvPr/>
        </p:nvSpPr>
        <p:spPr>
          <a:xfrm>
            <a:off x="1014161" y="1659717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9760" y="984542"/>
            <a:ext cx="7604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small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102 846 </a:t>
            </a:r>
            <a:r>
              <a:rPr lang="ru-RU" sz="1200" b="1" cap="small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ОКАЗАНО ЗА 2 МЕСЯЦА 2019 ГОДА В ЦЕНТРАХ ИРКУТСКОЙ ОБЛАСТИ</a:t>
            </a:r>
            <a:endParaRPr lang="ru-RU" sz="1200" dirty="0"/>
          </a:p>
        </p:txBody>
      </p:sp>
      <p:sp>
        <p:nvSpPr>
          <p:cNvPr id="42" name="object 19"/>
          <p:cNvSpPr/>
          <p:nvPr/>
        </p:nvSpPr>
        <p:spPr>
          <a:xfrm>
            <a:off x="551697" y="3263958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0"/>
          <p:cNvSpPr/>
          <p:nvPr/>
        </p:nvSpPr>
        <p:spPr>
          <a:xfrm>
            <a:off x="1110642" y="3267255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1"/>
          <p:cNvSpPr/>
          <p:nvPr/>
        </p:nvSpPr>
        <p:spPr>
          <a:xfrm>
            <a:off x="578314" y="3291999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4"/>
          <p:cNvSpPr/>
          <p:nvPr/>
        </p:nvSpPr>
        <p:spPr>
          <a:xfrm>
            <a:off x="891617" y="3600772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5"/>
          <p:cNvSpPr txBox="1"/>
          <p:nvPr/>
        </p:nvSpPr>
        <p:spPr>
          <a:xfrm>
            <a:off x="1014161" y="3617567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0377" y="4422099"/>
            <a:ext cx="2794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3 683 услуги Налоговой службы </a:t>
            </a:r>
            <a:endParaRPr lang="ru-RU" sz="1200" b="1" cap="small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2649" y="2578881"/>
            <a:ext cx="2007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cap="small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68 170 услуг </a:t>
            </a:r>
            <a:r>
              <a:rPr lang="ru-RU" sz="1200" b="1" cap="small" dirty="0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cap="small" dirty="0" err="1" smtClean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endParaRPr lang="ru-RU" sz="1200" dirty="0"/>
          </a:p>
        </p:txBody>
      </p:sp>
      <p:sp>
        <p:nvSpPr>
          <p:cNvPr id="50" name="object 19"/>
          <p:cNvSpPr/>
          <p:nvPr/>
        </p:nvSpPr>
        <p:spPr>
          <a:xfrm>
            <a:off x="582352" y="5194588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0"/>
          <p:cNvSpPr/>
          <p:nvPr/>
        </p:nvSpPr>
        <p:spPr>
          <a:xfrm>
            <a:off x="1141297" y="5197885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1"/>
          <p:cNvSpPr/>
          <p:nvPr/>
        </p:nvSpPr>
        <p:spPr>
          <a:xfrm>
            <a:off x="613499" y="5222630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4"/>
          <p:cNvSpPr/>
          <p:nvPr/>
        </p:nvSpPr>
        <p:spPr>
          <a:xfrm>
            <a:off x="922272" y="5531402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5"/>
          <p:cNvSpPr txBox="1"/>
          <p:nvPr/>
        </p:nvSpPr>
        <p:spPr>
          <a:xfrm>
            <a:off x="1054802" y="5531402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369" y="6371214"/>
            <a:ext cx="2173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5 080 услуг МВД России</a:t>
            </a:r>
            <a:endParaRPr lang="ru-RU" sz="1200" b="1" cap="small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151" y="6105581"/>
            <a:ext cx="45719" cy="563868"/>
          </a:xfrm>
          <a:prstGeom prst="rect">
            <a:avLst/>
          </a:prstGeom>
        </p:spPr>
      </p:pic>
      <p:sp>
        <p:nvSpPr>
          <p:cNvPr id="59" name="object 4"/>
          <p:cNvSpPr/>
          <p:nvPr/>
        </p:nvSpPr>
        <p:spPr>
          <a:xfrm>
            <a:off x="0" y="154544"/>
            <a:ext cx="277495" cy="337185"/>
          </a:xfrm>
          <a:custGeom>
            <a:avLst/>
            <a:gdLst/>
            <a:ahLst/>
            <a:cxnLst/>
            <a:rect l="l" t="t" r="r" b="b"/>
            <a:pathLst>
              <a:path w="277495" h="337184">
                <a:moveTo>
                  <a:pt x="0" y="336803"/>
                </a:moveTo>
                <a:lnTo>
                  <a:pt x="277368" y="336803"/>
                </a:lnTo>
                <a:lnTo>
                  <a:pt x="277368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EA5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09539" y="784273"/>
            <a:ext cx="700737" cy="20926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844790" y="6394297"/>
            <a:ext cx="27898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900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(миграционный учёт иностранных граждан )</a:t>
            </a:r>
            <a:endParaRPr lang="ru-RU" sz="900" cap="small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9696" y="5441926"/>
            <a:ext cx="6951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март 2019 г. по субъектам МСП: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Подано </a:t>
            </a:r>
            <a:r>
              <a:rPr lang="ru-RU" sz="120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оказание мер поддержки </a:t>
            </a:r>
            <a:r>
              <a:rPr lang="ru-RU" sz="120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 пакетов документов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Предоставлено </a:t>
            </a:r>
            <a:r>
              <a:rPr lang="ru-RU" sz="120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консультаций по </a:t>
            </a:r>
            <a:r>
              <a:rPr lang="ru-RU" sz="120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</a:t>
            </a:r>
            <a:r>
              <a:rPr lang="ru-RU" sz="120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предоставляющим меры поддержки 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4 218 пакетов документов </a:t>
            </a:r>
            <a:r>
              <a:rPr lang="ru-RU" sz="120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принято от ЮЛ и ИП через центры «Мои Документы», участвующие в проекте «От идеи до бизнеса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Предоставлено </a:t>
            </a:r>
            <a:r>
              <a:rPr lang="ru-RU" sz="120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консультаций 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 </a:t>
            </a:r>
            <a:r>
              <a:rPr lang="ru-RU" sz="120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ИП.</a:t>
            </a:r>
          </a:p>
        </p:txBody>
      </p:sp>
    </p:spTree>
    <p:extLst>
      <p:ext uri="{BB962C8B-B14F-4D97-AF65-F5344CB8AC3E}">
        <p14:creationId xmlns:p14="http://schemas.microsoft.com/office/powerpoint/2010/main" val="4457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15"/>
          <p:cNvSpPr/>
          <p:nvPr/>
        </p:nvSpPr>
        <p:spPr>
          <a:xfrm>
            <a:off x="9524862" y="4672135"/>
            <a:ext cx="1179126" cy="2021632"/>
          </a:xfrm>
          <a:custGeom>
            <a:avLst/>
            <a:gdLst/>
            <a:ahLst/>
            <a:cxnLst/>
            <a:rect l="l" t="t" r="r" b="b"/>
            <a:pathLst>
              <a:path w="2344420" h="4019550">
                <a:moveTo>
                  <a:pt x="1339608" y="0"/>
                </a:moveTo>
                <a:lnTo>
                  <a:pt x="0" y="0"/>
                </a:lnTo>
                <a:lnTo>
                  <a:pt x="11" y="1699247"/>
                </a:lnTo>
                <a:lnTo>
                  <a:pt x="736" y="1748200"/>
                </a:lnTo>
                <a:lnTo>
                  <a:pt x="2936" y="1797681"/>
                </a:lnTo>
                <a:lnTo>
                  <a:pt x="6582" y="1846899"/>
                </a:lnTo>
                <a:lnTo>
                  <a:pt x="11661" y="1895829"/>
                </a:lnTo>
                <a:lnTo>
                  <a:pt x="18156" y="1944442"/>
                </a:lnTo>
                <a:lnTo>
                  <a:pt x="26052" y="1992714"/>
                </a:lnTo>
                <a:lnTo>
                  <a:pt x="35334" y="2040616"/>
                </a:lnTo>
                <a:lnTo>
                  <a:pt x="45985" y="2088122"/>
                </a:lnTo>
                <a:lnTo>
                  <a:pt x="57991" y="2135205"/>
                </a:lnTo>
                <a:lnTo>
                  <a:pt x="71336" y="2181838"/>
                </a:lnTo>
                <a:lnTo>
                  <a:pt x="86004" y="2227995"/>
                </a:lnTo>
                <a:lnTo>
                  <a:pt x="101980" y="2273649"/>
                </a:lnTo>
                <a:lnTo>
                  <a:pt x="119249" y="2318772"/>
                </a:lnTo>
                <a:lnTo>
                  <a:pt x="137794" y="2363338"/>
                </a:lnTo>
                <a:lnTo>
                  <a:pt x="157601" y="2407320"/>
                </a:lnTo>
                <a:lnTo>
                  <a:pt x="178654" y="2450692"/>
                </a:lnTo>
                <a:lnTo>
                  <a:pt x="200937" y="2493426"/>
                </a:lnTo>
                <a:lnTo>
                  <a:pt x="224435" y="2535496"/>
                </a:lnTo>
                <a:lnTo>
                  <a:pt x="249133" y="2576874"/>
                </a:lnTo>
                <a:lnTo>
                  <a:pt x="275015" y="2617535"/>
                </a:lnTo>
                <a:lnTo>
                  <a:pt x="302065" y="2657451"/>
                </a:lnTo>
                <a:lnTo>
                  <a:pt x="330269" y="2696596"/>
                </a:lnTo>
                <a:lnTo>
                  <a:pt x="359609" y="2734942"/>
                </a:lnTo>
                <a:lnTo>
                  <a:pt x="390072" y="2772463"/>
                </a:lnTo>
                <a:lnTo>
                  <a:pt x="421641" y="2809131"/>
                </a:lnTo>
                <a:lnTo>
                  <a:pt x="454302" y="2844921"/>
                </a:lnTo>
                <a:lnTo>
                  <a:pt x="488037" y="2879806"/>
                </a:lnTo>
                <a:lnTo>
                  <a:pt x="522833" y="2913757"/>
                </a:lnTo>
                <a:lnTo>
                  <a:pt x="558673" y="2946750"/>
                </a:lnTo>
                <a:lnTo>
                  <a:pt x="595543" y="2978756"/>
                </a:lnTo>
                <a:lnTo>
                  <a:pt x="633426" y="3009750"/>
                </a:lnTo>
                <a:lnTo>
                  <a:pt x="672307" y="3039703"/>
                </a:lnTo>
                <a:lnTo>
                  <a:pt x="712170" y="3068590"/>
                </a:lnTo>
                <a:lnTo>
                  <a:pt x="753001" y="3096384"/>
                </a:lnTo>
                <a:lnTo>
                  <a:pt x="794783" y="3123057"/>
                </a:lnTo>
                <a:lnTo>
                  <a:pt x="837501" y="3148584"/>
                </a:lnTo>
                <a:lnTo>
                  <a:pt x="2343975" y="4018965"/>
                </a:lnTo>
                <a:lnTo>
                  <a:pt x="2343975" y="2472639"/>
                </a:lnTo>
                <a:lnTo>
                  <a:pt x="1506931" y="1989023"/>
                </a:lnTo>
                <a:lnTo>
                  <a:pt x="1465020" y="1960492"/>
                </a:lnTo>
                <a:lnTo>
                  <a:pt x="1428422" y="1926445"/>
                </a:lnTo>
                <a:lnTo>
                  <a:pt x="1397552" y="1887618"/>
                </a:lnTo>
                <a:lnTo>
                  <a:pt x="1372822" y="1844748"/>
                </a:lnTo>
                <a:lnTo>
                  <a:pt x="1354645" y="1798572"/>
                </a:lnTo>
                <a:lnTo>
                  <a:pt x="1343436" y="1749826"/>
                </a:lnTo>
                <a:lnTo>
                  <a:pt x="1339608" y="1699247"/>
                </a:lnTo>
                <a:lnTo>
                  <a:pt x="1339608" y="0"/>
                </a:lnTo>
                <a:close/>
              </a:path>
            </a:pathLst>
          </a:custGeom>
          <a:solidFill>
            <a:srgbClr val="C59268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10697072" y="3502659"/>
            <a:ext cx="1179126" cy="2863500"/>
          </a:xfrm>
          <a:custGeom>
            <a:avLst/>
            <a:gdLst/>
            <a:ahLst/>
            <a:cxnLst/>
            <a:rect l="l" t="t" r="r" b="b"/>
            <a:pathLst>
              <a:path w="2344420" h="5693410">
                <a:moveTo>
                  <a:pt x="2344420" y="0"/>
                </a:moveTo>
                <a:lnTo>
                  <a:pt x="0" y="0"/>
                </a:lnTo>
                <a:lnTo>
                  <a:pt x="0" y="1339913"/>
                </a:lnTo>
                <a:lnTo>
                  <a:pt x="1004963" y="1339913"/>
                </a:lnTo>
                <a:lnTo>
                  <a:pt x="1004963" y="3373488"/>
                </a:lnTo>
                <a:lnTo>
                  <a:pt x="1001125" y="3424100"/>
                </a:lnTo>
                <a:lnTo>
                  <a:pt x="989882" y="3472927"/>
                </a:lnTo>
                <a:lnTo>
                  <a:pt x="971643" y="3519205"/>
                </a:lnTo>
                <a:lnTo>
                  <a:pt x="946816" y="3562172"/>
                </a:lnTo>
                <a:lnTo>
                  <a:pt x="915810" y="3601063"/>
                </a:lnTo>
                <a:lnTo>
                  <a:pt x="879032" y="3635117"/>
                </a:lnTo>
                <a:lnTo>
                  <a:pt x="836891" y="3663569"/>
                </a:lnTo>
                <a:lnTo>
                  <a:pt x="0" y="4147489"/>
                </a:lnTo>
                <a:lnTo>
                  <a:pt x="0" y="5693206"/>
                </a:lnTo>
                <a:lnTo>
                  <a:pt x="1506766" y="4823574"/>
                </a:lnTo>
                <a:lnTo>
                  <a:pt x="1549472" y="4798036"/>
                </a:lnTo>
                <a:lnTo>
                  <a:pt x="1591245" y="4771352"/>
                </a:lnTo>
                <a:lnTo>
                  <a:pt x="1632067" y="4743548"/>
                </a:lnTo>
                <a:lnTo>
                  <a:pt x="1671925" y="4714651"/>
                </a:lnTo>
                <a:lnTo>
                  <a:pt x="1710802" y="4684688"/>
                </a:lnTo>
                <a:lnTo>
                  <a:pt x="1748682" y="4653686"/>
                </a:lnTo>
                <a:lnTo>
                  <a:pt x="1785551" y="4621670"/>
                </a:lnTo>
                <a:lnTo>
                  <a:pt x="1821391" y="4588669"/>
                </a:lnTo>
                <a:lnTo>
                  <a:pt x="1856189" y="4554708"/>
                </a:lnTo>
                <a:lnTo>
                  <a:pt x="1889928" y="4519815"/>
                </a:lnTo>
                <a:lnTo>
                  <a:pt x="1922592" y="4484016"/>
                </a:lnTo>
                <a:lnTo>
                  <a:pt x="1954166" y="4447338"/>
                </a:lnTo>
                <a:lnTo>
                  <a:pt x="1984635" y="4409807"/>
                </a:lnTo>
                <a:lnTo>
                  <a:pt x="2013983" y="4371451"/>
                </a:lnTo>
                <a:lnTo>
                  <a:pt x="2042194" y="4332297"/>
                </a:lnTo>
                <a:lnTo>
                  <a:pt x="2069252" y="4292370"/>
                </a:lnTo>
                <a:lnTo>
                  <a:pt x="2095143" y="4251697"/>
                </a:lnTo>
                <a:lnTo>
                  <a:pt x="2119850" y="4210307"/>
                </a:lnTo>
                <a:lnTo>
                  <a:pt x="2143358" y="4168224"/>
                </a:lnTo>
                <a:lnTo>
                  <a:pt x="2165651" y="4125476"/>
                </a:lnTo>
                <a:lnTo>
                  <a:pt x="2186714" y="4082090"/>
                </a:lnTo>
                <a:lnTo>
                  <a:pt x="2206531" y="4038092"/>
                </a:lnTo>
                <a:lnTo>
                  <a:pt x="2225087" y="3993510"/>
                </a:lnTo>
                <a:lnTo>
                  <a:pt x="2242366" y="3948369"/>
                </a:lnTo>
                <a:lnTo>
                  <a:pt x="2258351" y="3902697"/>
                </a:lnTo>
                <a:lnTo>
                  <a:pt x="2273029" y="3856520"/>
                </a:lnTo>
                <a:lnTo>
                  <a:pt x="2286383" y="3809865"/>
                </a:lnTo>
                <a:lnTo>
                  <a:pt x="2298397" y="3762759"/>
                </a:lnTo>
                <a:lnTo>
                  <a:pt x="2309056" y="3715229"/>
                </a:lnTo>
                <a:lnTo>
                  <a:pt x="2318345" y="3667301"/>
                </a:lnTo>
                <a:lnTo>
                  <a:pt x="2326247" y="3619002"/>
                </a:lnTo>
                <a:lnTo>
                  <a:pt x="2332748" y="3570358"/>
                </a:lnTo>
                <a:lnTo>
                  <a:pt x="2337831" y="3521398"/>
                </a:lnTo>
                <a:lnTo>
                  <a:pt x="2341481" y="3472146"/>
                </a:lnTo>
                <a:lnTo>
                  <a:pt x="2343682" y="3422631"/>
                </a:lnTo>
                <a:lnTo>
                  <a:pt x="2344410" y="3373488"/>
                </a:lnTo>
                <a:lnTo>
                  <a:pt x="2344420" y="0"/>
                </a:lnTo>
                <a:close/>
              </a:path>
            </a:pathLst>
          </a:custGeom>
          <a:solidFill>
            <a:srgbClr val="EC5238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/>
          <p:cNvSpPr/>
          <p:nvPr/>
        </p:nvSpPr>
        <p:spPr>
          <a:xfrm>
            <a:off x="7509862" y="1747660"/>
            <a:ext cx="4391025" cy="525833"/>
          </a:xfrm>
          <a:custGeom>
            <a:avLst/>
            <a:gdLst/>
            <a:ahLst/>
            <a:cxnLst/>
            <a:rect l="l" t="t" r="r" b="b"/>
            <a:pathLst>
              <a:path w="7094855" h="814704">
                <a:moveTo>
                  <a:pt x="6687388" y="0"/>
                </a:moveTo>
                <a:lnTo>
                  <a:pt x="407254" y="0"/>
                </a:lnTo>
                <a:lnTo>
                  <a:pt x="359761" y="2739"/>
                </a:lnTo>
                <a:lnTo>
                  <a:pt x="313876" y="10756"/>
                </a:lnTo>
                <a:lnTo>
                  <a:pt x="269906" y="23743"/>
                </a:lnTo>
                <a:lnTo>
                  <a:pt x="228156" y="41395"/>
                </a:lnTo>
                <a:lnTo>
                  <a:pt x="188932" y="63406"/>
                </a:lnTo>
                <a:lnTo>
                  <a:pt x="152540" y="89471"/>
                </a:lnTo>
                <a:lnTo>
                  <a:pt x="119284" y="119285"/>
                </a:lnTo>
                <a:lnTo>
                  <a:pt x="89471" y="152542"/>
                </a:lnTo>
                <a:lnTo>
                  <a:pt x="63406" y="188935"/>
                </a:lnTo>
                <a:lnTo>
                  <a:pt x="41394" y="228160"/>
                </a:lnTo>
                <a:lnTo>
                  <a:pt x="23743" y="269911"/>
                </a:lnTo>
                <a:lnTo>
                  <a:pt x="10756" y="313883"/>
                </a:lnTo>
                <a:lnTo>
                  <a:pt x="2739" y="359769"/>
                </a:lnTo>
                <a:lnTo>
                  <a:pt x="0" y="407265"/>
                </a:lnTo>
                <a:lnTo>
                  <a:pt x="2739" y="454760"/>
                </a:lnTo>
                <a:lnTo>
                  <a:pt x="10756" y="500646"/>
                </a:lnTo>
                <a:lnTo>
                  <a:pt x="23743" y="544617"/>
                </a:lnTo>
                <a:lnTo>
                  <a:pt x="41394" y="586367"/>
                </a:lnTo>
                <a:lnTo>
                  <a:pt x="63406" y="625591"/>
                </a:lnTo>
                <a:lnTo>
                  <a:pt x="89471" y="661983"/>
                </a:lnTo>
                <a:lnTo>
                  <a:pt x="119284" y="695239"/>
                </a:lnTo>
                <a:lnTo>
                  <a:pt x="152540" y="725051"/>
                </a:lnTo>
                <a:lnTo>
                  <a:pt x="188932" y="751116"/>
                </a:lnTo>
                <a:lnTo>
                  <a:pt x="228156" y="773126"/>
                </a:lnTo>
                <a:lnTo>
                  <a:pt x="269906" y="790777"/>
                </a:lnTo>
                <a:lnTo>
                  <a:pt x="313876" y="803764"/>
                </a:lnTo>
                <a:lnTo>
                  <a:pt x="359761" y="811779"/>
                </a:lnTo>
                <a:lnTo>
                  <a:pt x="407254" y="814519"/>
                </a:lnTo>
                <a:lnTo>
                  <a:pt x="6687388" y="814519"/>
                </a:lnTo>
                <a:lnTo>
                  <a:pt x="6734880" y="811779"/>
                </a:lnTo>
                <a:lnTo>
                  <a:pt x="6780763" y="803764"/>
                </a:lnTo>
                <a:lnTo>
                  <a:pt x="6824730" y="790777"/>
                </a:lnTo>
                <a:lnTo>
                  <a:pt x="6866477" y="773126"/>
                </a:lnTo>
                <a:lnTo>
                  <a:pt x="6905697" y="751116"/>
                </a:lnTo>
                <a:lnTo>
                  <a:pt x="6942086" y="725051"/>
                </a:lnTo>
                <a:lnTo>
                  <a:pt x="6975337" y="695239"/>
                </a:lnTo>
                <a:lnTo>
                  <a:pt x="7005146" y="661983"/>
                </a:lnTo>
                <a:lnTo>
                  <a:pt x="7031206" y="625591"/>
                </a:lnTo>
                <a:lnTo>
                  <a:pt x="7053214" y="586367"/>
                </a:lnTo>
                <a:lnTo>
                  <a:pt x="7070862" y="544617"/>
                </a:lnTo>
                <a:lnTo>
                  <a:pt x="7083846" y="500646"/>
                </a:lnTo>
                <a:lnTo>
                  <a:pt x="7091861" y="454760"/>
                </a:lnTo>
                <a:lnTo>
                  <a:pt x="7094600" y="407265"/>
                </a:lnTo>
                <a:lnTo>
                  <a:pt x="7091861" y="359769"/>
                </a:lnTo>
                <a:lnTo>
                  <a:pt x="7083846" y="313883"/>
                </a:lnTo>
                <a:lnTo>
                  <a:pt x="7070862" y="269911"/>
                </a:lnTo>
                <a:lnTo>
                  <a:pt x="7053214" y="228160"/>
                </a:lnTo>
                <a:lnTo>
                  <a:pt x="7031206" y="188935"/>
                </a:lnTo>
                <a:lnTo>
                  <a:pt x="7005146" y="152542"/>
                </a:lnTo>
                <a:lnTo>
                  <a:pt x="6975337" y="119285"/>
                </a:lnTo>
                <a:lnTo>
                  <a:pt x="6942086" y="89471"/>
                </a:lnTo>
                <a:lnTo>
                  <a:pt x="6905697" y="63406"/>
                </a:lnTo>
                <a:lnTo>
                  <a:pt x="6866477" y="41395"/>
                </a:lnTo>
                <a:lnTo>
                  <a:pt x="6824730" y="23743"/>
                </a:lnTo>
                <a:lnTo>
                  <a:pt x="6780763" y="10756"/>
                </a:lnTo>
                <a:lnTo>
                  <a:pt x="6734880" y="2739"/>
                </a:lnTo>
                <a:lnTo>
                  <a:pt x="6687388" y="0"/>
                </a:lnTo>
                <a:close/>
              </a:path>
            </a:pathLst>
          </a:custGeom>
          <a:solidFill>
            <a:srgbClr val="DEBD9D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/>
          <p:cNvSpPr/>
          <p:nvPr/>
        </p:nvSpPr>
        <p:spPr>
          <a:xfrm>
            <a:off x="7509864" y="797529"/>
            <a:ext cx="4391025" cy="525833"/>
          </a:xfrm>
          <a:custGeom>
            <a:avLst/>
            <a:gdLst/>
            <a:ahLst/>
            <a:cxnLst/>
            <a:rect l="l" t="t" r="r" b="b"/>
            <a:pathLst>
              <a:path w="7094855" h="814704">
                <a:moveTo>
                  <a:pt x="6687388" y="0"/>
                </a:moveTo>
                <a:lnTo>
                  <a:pt x="407254" y="0"/>
                </a:lnTo>
                <a:lnTo>
                  <a:pt x="359761" y="2739"/>
                </a:lnTo>
                <a:lnTo>
                  <a:pt x="313876" y="10756"/>
                </a:lnTo>
                <a:lnTo>
                  <a:pt x="269906" y="23743"/>
                </a:lnTo>
                <a:lnTo>
                  <a:pt x="228156" y="41395"/>
                </a:lnTo>
                <a:lnTo>
                  <a:pt x="188932" y="63406"/>
                </a:lnTo>
                <a:lnTo>
                  <a:pt x="152540" y="89471"/>
                </a:lnTo>
                <a:lnTo>
                  <a:pt x="119284" y="119285"/>
                </a:lnTo>
                <a:lnTo>
                  <a:pt x="89471" y="152542"/>
                </a:lnTo>
                <a:lnTo>
                  <a:pt x="63406" y="188935"/>
                </a:lnTo>
                <a:lnTo>
                  <a:pt x="41394" y="228160"/>
                </a:lnTo>
                <a:lnTo>
                  <a:pt x="23743" y="269911"/>
                </a:lnTo>
                <a:lnTo>
                  <a:pt x="10756" y="313883"/>
                </a:lnTo>
                <a:lnTo>
                  <a:pt x="2739" y="359769"/>
                </a:lnTo>
                <a:lnTo>
                  <a:pt x="0" y="407265"/>
                </a:lnTo>
                <a:lnTo>
                  <a:pt x="2739" y="454760"/>
                </a:lnTo>
                <a:lnTo>
                  <a:pt x="10756" y="500646"/>
                </a:lnTo>
                <a:lnTo>
                  <a:pt x="23743" y="544617"/>
                </a:lnTo>
                <a:lnTo>
                  <a:pt x="41394" y="586367"/>
                </a:lnTo>
                <a:lnTo>
                  <a:pt x="63406" y="625591"/>
                </a:lnTo>
                <a:lnTo>
                  <a:pt x="89471" y="661983"/>
                </a:lnTo>
                <a:lnTo>
                  <a:pt x="119284" y="695239"/>
                </a:lnTo>
                <a:lnTo>
                  <a:pt x="152540" y="725051"/>
                </a:lnTo>
                <a:lnTo>
                  <a:pt x="188932" y="751116"/>
                </a:lnTo>
                <a:lnTo>
                  <a:pt x="228156" y="773126"/>
                </a:lnTo>
                <a:lnTo>
                  <a:pt x="269906" y="790777"/>
                </a:lnTo>
                <a:lnTo>
                  <a:pt x="313876" y="803764"/>
                </a:lnTo>
                <a:lnTo>
                  <a:pt x="359761" y="811779"/>
                </a:lnTo>
                <a:lnTo>
                  <a:pt x="407254" y="814519"/>
                </a:lnTo>
                <a:lnTo>
                  <a:pt x="6687388" y="814519"/>
                </a:lnTo>
                <a:lnTo>
                  <a:pt x="6734880" y="811779"/>
                </a:lnTo>
                <a:lnTo>
                  <a:pt x="6780763" y="803764"/>
                </a:lnTo>
                <a:lnTo>
                  <a:pt x="6824730" y="790777"/>
                </a:lnTo>
                <a:lnTo>
                  <a:pt x="6866477" y="773126"/>
                </a:lnTo>
                <a:lnTo>
                  <a:pt x="6905697" y="751116"/>
                </a:lnTo>
                <a:lnTo>
                  <a:pt x="6942086" y="725051"/>
                </a:lnTo>
                <a:lnTo>
                  <a:pt x="6975337" y="695239"/>
                </a:lnTo>
                <a:lnTo>
                  <a:pt x="7005146" y="661983"/>
                </a:lnTo>
                <a:lnTo>
                  <a:pt x="7031206" y="625591"/>
                </a:lnTo>
                <a:lnTo>
                  <a:pt x="7053214" y="586367"/>
                </a:lnTo>
                <a:lnTo>
                  <a:pt x="7070862" y="544617"/>
                </a:lnTo>
                <a:lnTo>
                  <a:pt x="7083846" y="500646"/>
                </a:lnTo>
                <a:lnTo>
                  <a:pt x="7091861" y="454760"/>
                </a:lnTo>
                <a:lnTo>
                  <a:pt x="7094600" y="407265"/>
                </a:lnTo>
                <a:lnTo>
                  <a:pt x="7091861" y="359769"/>
                </a:lnTo>
                <a:lnTo>
                  <a:pt x="7083846" y="313883"/>
                </a:lnTo>
                <a:lnTo>
                  <a:pt x="7070862" y="269911"/>
                </a:lnTo>
                <a:lnTo>
                  <a:pt x="7053214" y="228160"/>
                </a:lnTo>
                <a:lnTo>
                  <a:pt x="7031206" y="188935"/>
                </a:lnTo>
                <a:lnTo>
                  <a:pt x="7005146" y="152542"/>
                </a:lnTo>
                <a:lnTo>
                  <a:pt x="6975337" y="119285"/>
                </a:lnTo>
                <a:lnTo>
                  <a:pt x="6942086" y="89471"/>
                </a:lnTo>
                <a:lnTo>
                  <a:pt x="6905697" y="63406"/>
                </a:lnTo>
                <a:lnTo>
                  <a:pt x="6866477" y="41395"/>
                </a:lnTo>
                <a:lnTo>
                  <a:pt x="6824730" y="23743"/>
                </a:lnTo>
                <a:lnTo>
                  <a:pt x="6780763" y="10756"/>
                </a:lnTo>
                <a:lnTo>
                  <a:pt x="6734880" y="2739"/>
                </a:lnTo>
                <a:lnTo>
                  <a:pt x="6687388" y="0"/>
                </a:lnTo>
                <a:close/>
              </a:path>
            </a:pathLst>
          </a:custGeom>
          <a:solidFill>
            <a:srgbClr val="DEBD9D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0"/>
          <p:cNvSpPr txBox="1"/>
          <p:nvPr/>
        </p:nvSpPr>
        <p:spPr>
          <a:xfrm>
            <a:off x="467110" y="59860"/>
            <a:ext cx="1321624" cy="428963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35"/>
              </a:spcBef>
            </a:pPr>
            <a:r>
              <a:rPr lang="ru-RU" sz="2000" b="1" spc="9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НАС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2"/>
          <p:cNvSpPr txBox="1"/>
          <p:nvPr/>
        </p:nvSpPr>
        <p:spPr>
          <a:xfrm>
            <a:off x="7737017" y="839940"/>
            <a:ext cx="3936717" cy="4533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ts val="1735"/>
              </a:lnSpc>
              <a:spcBef>
                <a:spcPts val="135"/>
              </a:spcBef>
            </a:pPr>
            <a:r>
              <a:rPr lang="ru-RU" sz="14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«Мои Документы» в Усть-Куте функционирует </a:t>
            </a:r>
            <a:r>
              <a:rPr lang="ru-RU" sz="14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декабря 2015 года</a:t>
            </a:r>
            <a:endParaRPr sz="1400" b="1" cap="small"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46256" y="1839521"/>
            <a:ext cx="2718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ctr"/>
            <a:r>
              <a:rPr lang="ru-RU" sz="14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работает </a:t>
            </a:r>
            <a:r>
              <a:rPr lang="ru-RU" sz="14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окон</a:t>
            </a:r>
            <a:endParaRPr lang="ru-RU" sz="1400" b="1" cap="small"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19"/>
          <p:cNvSpPr/>
          <p:nvPr/>
        </p:nvSpPr>
        <p:spPr>
          <a:xfrm>
            <a:off x="551697" y="936978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"/>
          <p:cNvSpPr/>
          <p:nvPr/>
        </p:nvSpPr>
        <p:spPr>
          <a:xfrm>
            <a:off x="1110642" y="940275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1"/>
          <p:cNvSpPr/>
          <p:nvPr/>
        </p:nvSpPr>
        <p:spPr>
          <a:xfrm>
            <a:off x="582844" y="965020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4"/>
          <p:cNvSpPr/>
          <p:nvPr/>
        </p:nvSpPr>
        <p:spPr>
          <a:xfrm>
            <a:off x="891617" y="1273792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5"/>
          <p:cNvSpPr txBox="1"/>
          <p:nvPr/>
        </p:nvSpPr>
        <p:spPr>
          <a:xfrm>
            <a:off x="1014161" y="1290587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1426" y="554656"/>
            <a:ext cx="1267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1200" b="1" cap="small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01.01.2016</a:t>
            </a:r>
            <a:endParaRPr lang="ru-RU" sz="1200" b="1" cap="small"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203" y="3754499"/>
            <a:ext cx="221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«уникальных»*</a:t>
            </a:r>
          </a:p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субъектам МСП –</a:t>
            </a:r>
          </a:p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endParaRPr lang="ru-RU" sz="1200" dirty="0">
              <a:solidFill>
                <a:srgbClr val="6B2D14"/>
              </a:solidFill>
            </a:endParaRPr>
          </a:p>
        </p:txBody>
      </p:sp>
      <p:sp>
        <p:nvSpPr>
          <p:cNvPr id="42" name="object 19"/>
          <p:cNvSpPr/>
          <p:nvPr/>
        </p:nvSpPr>
        <p:spPr>
          <a:xfrm>
            <a:off x="572267" y="2550977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0"/>
          <p:cNvSpPr/>
          <p:nvPr/>
        </p:nvSpPr>
        <p:spPr>
          <a:xfrm>
            <a:off x="1131212" y="2554274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1"/>
          <p:cNvSpPr/>
          <p:nvPr/>
        </p:nvSpPr>
        <p:spPr>
          <a:xfrm>
            <a:off x="598884" y="2579018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4"/>
          <p:cNvSpPr/>
          <p:nvPr/>
        </p:nvSpPr>
        <p:spPr>
          <a:xfrm>
            <a:off x="912187" y="2887791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5"/>
          <p:cNvSpPr txBox="1"/>
          <p:nvPr/>
        </p:nvSpPr>
        <p:spPr>
          <a:xfrm>
            <a:off x="1034731" y="2904586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-133638" y="5614333"/>
            <a:ext cx="2597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заявитель получили услугу</a:t>
            </a:r>
          </a:p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cap="small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</a:t>
            </a:r>
          </a:p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Бизнес-навигатор»</a:t>
            </a:r>
          </a:p>
        </p:txBody>
      </p:sp>
      <p:sp>
        <p:nvSpPr>
          <p:cNvPr id="50" name="object 19"/>
          <p:cNvSpPr/>
          <p:nvPr/>
        </p:nvSpPr>
        <p:spPr>
          <a:xfrm>
            <a:off x="572267" y="4484703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0"/>
          <p:cNvSpPr/>
          <p:nvPr/>
        </p:nvSpPr>
        <p:spPr>
          <a:xfrm>
            <a:off x="1131212" y="4488000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1"/>
          <p:cNvSpPr/>
          <p:nvPr/>
        </p:nvSpPr>
        <p:spPr>
          <a:xfrm>
            <a:off x="603414" y="4512745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4"/>
          <p:cNvSpPr/>
          <p:nvPr/>
        </p:nvSpPr>
        <p:spPr>
          <a:xfrm>
            <a:off x="912187" y="4821517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5"/>
          <p:cNvSpPr txBox="1"/>
          <p:nvPr/>
        </p:nvSpPr>
        <p:spPr>
          <a:xfrm>
            <a:off x="1044717" y="4821517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151" y="6105581"/>
            <a:ext cx="45719" cy="563868"/>
          </a:xfrm>
          <a:prstGeom prst="rect">
            <a:avLst/>
          </a:prstGeom>
        </p:spPr>
      </p:pic>
      <p:sp>
        <p:nvSpPr>
          <p:cNvPr id="59" name="object 4"/>
          <p:cNvSpPr/>
          <p:nvPr/>
        </p:nvSpPr>
        <p:spPr>
          <a:xfrm>
            <a:off x="0" y="154544"/>
            <a:ext cx="277495" cy="337185"/>
          </a:xfrm>
          <a:custGeom>
            <a:avLst/>
            <a:gdLst/>
            <a:ahLst/>
            <a:cxnLst/>
            <a:rect l="l" t="t" r="r" b="b"/>
            <a:pathLst>
              <a:path w="277495" h="337184">
                <a:moveTo>
                  <a:pt x="0" y="336803"/>
                </a:moveTo>
                <a:lnTo>
                  <a:pt x="277368" y="336803"/>
                </a:lnTo>
                <a:lnTo>
                  <a:pt x="277368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EA5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9539" y="784273"/>
            <a:ext cx="700737" cy="20926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35511" y="2066608"/>
            <a:ext cx="25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1261 заявление</a:t>
            </a:r>
          </a:p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b="1" cap="small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обращениям субъектов </a:t>
            </a:r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</p:txBody>
      </p:sp>
      <p:sp>
        <p:nvSpPr>
          <p:cNvPr id="58" name="object 19"/>
          <p:cNvSpPr/>
          <p:nvPr/>
        </p:nvSpPr>
        <p:spPr>
          <a:xfrm>
            <a:off x="3415251" y="864699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0"/>
          <p:cNvSpPr/>
          <p:nvPr/>
        </p:nvSpPr>
        <p:spPr>
          <a:xfrm>
            <a:off x="3974196" y="867996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1"/>
          <p:cNvSpPr/>
          <p:nvPr/>
        </p:nvSpPr>
        <p:spPr>
          <a:xfrm>
            <a:off x="3446398" y="892741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4"/>
          <p:cNvSpPr/>
          <p:nvPr/>
        </p:nvSpPr>
        <p:spPr>
          <a:xfrm>
            <a:off x="3755171" y="1201513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5"/>
          <p:cNvSpPr txBox="1"/>
          <p:nvPr/>
        </p:nvSpPr>
        <p:spPr>
          <a:xfrm>
            <a:off x="3877715" y="1218308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50743" y="551024"/>
            <a:ext cx="1678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12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кв. </a:t>
            </a:r>
            <a:r>
              <a:rPr lang="ru-RU" sz="1200" b="1" cap="small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2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200" b="1" cap="small"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6964" y="3777632"/>
            <a:ext cx="2531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«уникальных»*</a:t>
            </a:r>
          </a:p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субъектам МСП –</a:t>
            </a:r>
          </a:p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(перевыполнен план на 35%)</a:t>
            </a:r>
            <a:endParaRPr lang="ru-RU" sz="1200" dirty="0">
              <a:solidFill>
                <a:srgbClr val="6B2D14"/>
              </a:solidFill>
            </a:endParaRPr>
          </a:p>
        </p:txBody>
      </p:sp>
      <p:sp>
        <p:nvSpPr>
          <p:cNvPr id="78" name="object 19"/>
          <p:cNvSpPr/>
          <p:nvPr/>
        </p:nvSpPr>
        <p:spPr>
          <a:xfrm>
            <a:off x="3435821" y="2581334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0"/>
          <p:cNvSpPr/>
          <p:nvPr/>
        </p:nvSpPr>
        <p:spPr>
          <a:xfrm>
            <a:off x="3994766" y="2584631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1"/>
          <p:cNvSpPr/>
          <p:nvPr/>
        </p:nvSpPr>
        <p:spPr>
          <a:xfrm>
            <a:off x="3462438" y="2609375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4"/>
          <p:cNvSpPr/>
          <p:nvPr/>
        </p:nvSpPr>
        <p:spPr>
          <a:xfrm>
            <a:off x="3775741" y="2918148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5"/>
          <p:cNvSpPr txBox="1"/>
          <p:nvPr/>
        </p:nvSpPr>
        <p:spPr>
          <a:xfrm>
            <a:off x="3898285" y="2934943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689039" y="5626028"/>
            <a:ext cx="2679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заявителей получили услугу</a:t>
            </a:r>
          </a:p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cap="small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</a:t>
            </a:r>
          </a:p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Бизнес-навигатор»</a:t>
            </a:r>
          </a:p>
          <a:p>
            <a:pPr marL="182563" algn="ctr"/>
            <a:r>
              <a:rPr lang="ru-RU" sz="1200" b="1" cap="small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 перевыполнен на 8%)</a:t>
            </a:r>
            <a:endParaRPr lang="ru-RU" sz="1200" b="1" cap="small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19"/>
          <p:cNvSpPr/>
          <p:nvPr/>
        </p:nvSpPr>
        <p:spPr>
          <a:xfrm>
            <a:off x="3435821" y="4515060"/>
            <a:ext cx="1088887" cy="1116352"/>
          </a:xfrm>
          <a:custGeom>
            <a:avLst/>
            <a:gdLst/>
            <a:ahLst/>
            <a:cxnLst/>
            <a:rect l="l" t="t" r="r" b="b"/>
            <a:pathLst>
              <a:path w="2492375" h="2555240">
                <a:moveTo>
                  <a:pt x="1277448" y="0"/>
                </a:moveTo>
                <a:lnTo>
                  <a:pt x="1229556" y="881"/>
                </a:lnTo>
                <a:lnTo>
                  <a:pt x="1182110" y="3503"/>
                </a:lnTo>
                <a:lnTo>
                  <a:pt x="1135139" y="7837"/>
                </a:lnTo>
                <a:lnTo>
                  <a:pt x="1088675" y="13850"/>
                </a:lnTo>
                <a:lnTo>
                  <a:pt x="1042748" y="21513"/>
                </a:lnTo>
                <a:lnTo>
                  <a:pt x="997390" y="30793"/>
                </a:lnTo>
                <a:lnTo>
                  <a:pt x="952631" y="41661"/>
                </a:lnTo>
                <a:lnTo>
                  <a:pt x="908503" y="54085"/>
                </a:lnTo>
                <a:lnTo>
                  <a:pt x="865035" y="68035"/>
                </a:lnTo>
                <a:lnTo>
                  <a:pt x="822259" y="83479"/>
                </a:lnTo>
                <a:lnTo>
                  <a:pt x="780206" y="100387"/>
                </a:lnTo>
                <a:lnTo>
                  <a:pt x="738906" y="118728"/>
                </a:lnTo>
                <a:lnTo>
                  <a:pt x="698392" y="138471"/>
                </a:lnTo>
                <a:lnTo>
                  <a:pt x="658692" y="159585"/>
                </a:lnTo>
                <a:lnTo>
                  <a:pt x="619839" y="182040"/>
                </a:lnTo>
                <a:lnTo>
                  <a:pt x="581862" y="205804"/>
                </a:lnTo>
                <a:lnTo>
                  <a:pt x="544794" y="230846"/>
                </a:lnTo>
                <a:lnTo>
                  <a:pt x="508665" y="257136"/>
                </a:lnTo>
                <a:lnTo>
                  <a:pt x="473506" y="284642"/>
                </a:lnTo>
                <a:lnTo>
                  <a:pt x="439347" y="313335"/>
                </a:lnTo>
                <a:lnTo>
                  <a:pt x="406219" y="343183"/>
                </a:lnTo>
                <a:lnTo>
                  <a:pt x="374154" y="374154"/>
                </a:lnTo>
                <a:lnTo>
                  <a:pt x="343183" y="406219"/>
                </a:lnTo>
                <a:lnTo>
                  <a:pt x="313335" y="439347"/>
                </a:lnTo>
                <a:lnTo>
                  <a:pt x="284642" y="473506"/>
                </a:lnTo>
                <a:lnTo>
                  <a:pt x="257136" y="508665"/>
                </a:lnTo>
                <a:lnTo>
                  <a:pt x="230846" y="544794"/>
                </a:lnTo>
                <a:lnTo>
                  <a:pt x="205804" y="581862"/>
                </a:lnTo>
                <a:lnTo>
                  <a:pt x="182040" y="619839"/>
                </a:lnTo>
                <a:lnTo>
                  <a:pt x="159585" y="658692"/>
                </a:lnTo>
                <a:lnTo>
                  <a:pt x="138471" y="698392"/>
                </a:lnTo>
                <a:lnTo>
                  <a:pt x="118728" y="738906"/>
                </a:lnTo>
                <a:lnTo>
                  <a:pt x="100387" y="780206"/>
                </a:lnTo>
                <a:lnTo>
                  <a:pt x="83479" y="822259"/>
                </a:lnTo>
                <a:lnTo>
                  <a:pt x="68035" y="865035"/>
                </a:lnTo>
                <a:lnTo>
                  <a:pt x="54085" y="908503"/>
                </a:lnTo>
                <a:lnTo>
                  <a:pt x="41661" y="952631"/>
                </a:lnTo>
                <a:lnTo>
                  <a:pt x="30793" y="997390"/>
                </a:lnTo>
                <a:lnTo>
                  <a:pt x="21513" y="1042748"/>
                </a:lnTo>
                <a:lnTo>
                  <a:pt x="13850" y="1088675"/>
                </a:lnTo>
                <a:lnTo>
                  <a:pt x="7837" y="1135139"/>
                </a:lnTo>
                <a:lnTo>
                  <a:pt x="3503" y="1182110"/>
                </a:lnTo>
                <a:lnTo>
                  <a:pt x="881" y="1229556"/>
                </a:lnTo>
                <a:lnTo>
                  <a:pt x="0" y="1277448"/>
                </a:lnTo>
                <a:lnTo>
                  <a:pt x="881" y="1325339"/>
                </a:lnTo>
                <a:lnTo>
                  <a:pt x="3503" y="1372785"/>
                </a:lnTo>
                <a:lnTo>
                  <a:pt x="7837" y="1419756"/>
                </a:lnTo>
                <a:lnTo>
                  <a:pt x="13850" y="1466220"/>
                </a:lnTo>
                <a:lnTo>
                  <a:pt x="21513" y="1512147"/>
                </a:lnTo>
                <a:lnTo>
                  <a:pt x="30793" y="1557505"/>
                </a:lnTo>
                <a:lnTo>
                  <a:pt x="41661" y="1602264"/>
                </a:lnTo>
                <a:lnTo>
                  <a:pt x="54085" y="1646392"/>
                </a:lnTo>
                <a:lnTo>
                  <a:pt x="68035" y="1689860"/>
                </a:lnTo>
                <a:lnTo>
                  <a:pt x="83479" y="1732636"/>
                </a:lnTo>
                <a:lnTo>
                  <a:pt x="100387" y="1774689"/>
                </a:lnTo>
                <a:lnTo>
                  <a:pt x="118728" y="1815989"/>
                </a:lnTo>
                <a:lnTo>
                  <a:pt x="138471" y="1856503"/>
                </a:lnTo>
                <a:lnTo>
                  <a:pt x="159585" y="1896203"/>
                </a:lnTo>
                <a:lnTo>
                  <a:pt x="182040" y="1935056"/>
                </a:lnTo>
                <a:lnTo>
                  <a:pt x="205804" y="1973033"/>
                </a:lnTo>
                <a:lnTo>
                  <a:pt x="230846" y="2010101"/>
                </a:lnTo>
                <a:lnTo>
                  <a:pt x="257136" y="2046230"/>
                </a:lnTo>
                <a:lnTo>
                  <a:pt x="284642" y="2081389"/>
                </a:lnTo>
                <a:lnTo>
                  <a:pt x="313335" y="2115548"/>
                </a:lnTo>
                <a:lnTo>
                  <a:pt x="343183" y="2148676"/>
                </a:lnTo>
                <a:lnTo>
                  <a:pt x="374154" y="2180741"/>
                </a:lnTo>
                <a:lnTo>
                  <a:pt x="406219" y="2211712"/>
                </a:lnTo>
                <a:lnTo>
                  <a:pt x="439347" y="2241560"/>
                </a:lnTo>
                <a:lnTo>
                  <a:pt x="473506" y="2270253"/>
                </a:lnTo>
                <a:lnTo>
                  <a:pt x="508665" y="2297759"/>
                </a:lnTo>
                <a:lnTo>
                  <a:pt x="544794" y="2324049"/>
                </a:lnTo>
                <a:lnTo>
                  <a:pt x="581862" y="2349091"/>
                </a:lnTo>
                <a:lnTo>
                  <a:pt x="619839" y="2372855"/>
                </a:lnTo>
                <a:lnTo>
                  <a:pt x="658692" y="2395310"/>
                </a:lnTo>
                <a:lnTo>
                  <a:pt x="698392" y="2416424"/>
                </a:lnTo>
                <a:lnTo>
                  <a:pt x="738906" y="2436167"/>
                </a:lnTo>
                <a:lnTo>
                  <a:pt x="780206" y="2454508"/>
                </a:lnTo>
                <a:lnTo>
                  <a:pt x="822259" y="2471416"/>
                </a:lnTo>
                <a:lnTo>
                  <a:pt x="865035" y="2486860"/>
                </a:lnTo>
                <a:lnTo>
                  <a:pt x="908503" y="2500810"/>
                </a:lnTo>
                <a:lnTo>
                  <a:pt x="952631" y="2513234"/>
                </a:lnTo>
                <a:lnTo>
                  <a:pt x="997390" y="2524102"/>
                </a:lnTo>
                <a:lnTo>
                  <a:pt x="1042748" y="2533382"/>
                </a:lnTo>
                <a:lnTo>
                  <a:pt x="1088675" y="2541045"/>
                </a:lnTo>
                <a:lnTo>
                  <a:pt x="1135139" y="2547058"/>
                </a:lnTo>
                <a:lnTo>
                  <a:pt x="1182110" y="2551392"/>
                </a:lnTo>
                <a:lnTo>
                  <a:pt x="1229556" y="2554014"/>
                </a:lnTo>
                <a:lnTo>
                  <a:pt x="1277448" y="2554896"/>
                </a:lnTo>
                <a:lnTo>
                  <a:pt x="1326110" y="2553975"/>
                </a:lnTo>
                <a:lnTo>
                  <a:pt x="1374406" y="2551234"/>
                </a:lnTo>
                <a:lnTo>
                  <a:pt x="1422297" y="2546700"/>
                </a:lnTo>
                <a:lnTo>
                  <a:pt x="1469744" y="2540402"/>
                </a:lnTo>
                <a:lnTo>
                  <a:pt x="1516707" y="2532368"/>
                </a:lnTo>
                <a:lnTo>
                  <a:pt x="1563148" y="2522627"/>
                </a:lnTo>
                <a:lnTo>
                  <a:pt x="1609027" y="2511207"/>
                </a:lnTo>
                <a:lnTo>
                  <a:pt x="1654306" y="2498136"/>
                </a:lnTo>
                <a:lnTo>
                  <a:pt x="1698944" y="2483444"/>
                </a:lnTo>
                <a:lnTo>
                  <a:pt x="1742904" y="2467157"/>
                </a:lnTo>
                <a:lnTo>
                  <a:pt x="1786145" y="2449306"/>
                </a:lnTo>
                <a:lnTo>
                  <a:pt x="1828628" y="2429918"/>
                </a:lnTo>
                <a:lnTo>
                  <a:pt x="1870315" y="2409022"/>
                </a:lnTo>
                <a:lnTo>
                  <a:pt x="1911166" y="2386647"/>
                </a:lnTo>
                <a:lnTo>
                  <a:pt x="1951142" y="2362819"/>
                </a:lnTo>
                <a:lnTo>
                  <a:pt x="1990205" y="2337570"/>
                </a:lnTo>
                <a:lnTo>
                  <a:pt x="2028313" y="2310925"/>
                </a:lnTo>
                <a:lnTo>
                  <a:pt x="2065430" y="2282915"/>
                </a:lnTo>
                <a:lnTo>
                  <a:pt x="2101515" y="2253567"/>
                </a:lnTo>
                <a:lnTo>
                  <a:pt x="2136529" y="2222910"/>
                </a:lnTo>
                <a:lnTo>
                  <a:pt x="2170433" y="2190973"/>
                </a:lnTo>
                <a:lnTo>
                  <a:pt x="2203189" y="2157784"/>
                </a:lnTo>
                <a:lnTo>
                  <a:pt x="2234756" y="2123371"/>
                </a:lnTo>
                <a:lnTo>
                  <a:pt x="2265095" y="2087762"/>
                </a:lnTo>
                <a:lnTo>
                  <a:pt x="2294169" y="2050987"/>
                </a:lnTo>
                <a:lnTo>
                  <a:pt x="2321936" y="2013074"/>
                </a:lnTo>
                <a:lnTo>
                  <a:pt x="2348359" y="1974050"/>
                </a:lnTo>
                <a:lnTo>
                  <a:pt x="2373398" y="1933945"/>
                </a:lnTo>
                <a:lnTo>
                  <a:pt x="2397013" y="1892788"/>
                </a:lnTo>
                <a:lnTo>
                  <a:pt x="2419167" y="1850605"/>
                </a:lnTo>
                <a:lnTo>
                  <a:pt x="2439818" y="1807427"/>
                </a:lnTo>
                <a:lnTo>
                  <a:pt x="2458930" y="1763281"/>
                </a:lnTo>
                <a:lnTo>
                  <a:pt x="2476461" y="1718196"/>
                </a:lnTo>
                <a:lnTo>
                  <a:pt x="2492374" y="1672200"/>
                </a:lnTo>
                <a:lnTo>
                  <a:pt x="1277448" y="1277448"/>
                </a:lnTo>
                <a:lnTo>
                  <a:pt x="1277448" y="0"/>
                </a:lnTo>
                <a:close/>
              </a:path>
            </a:pathLst>
          </a:custGeom>
          <a:solidFill>
            <a:srgbClr val="6B2D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0"/>
          <p:cNvSpPr/>
          <p:nvPr/>
        </p:nvSpPr>
        <p:spPr>
          <a:xfrm>
            <a:off x="3994766" y="4518357"/>
            <a:ext cx="558453" cy="730733"/>
          </a:xfrm>
          <a:custGeom>
            <a:avLst/>
            <a:gdLst/>
            <a:ahLst/>
            <a:cxnLst/>
            <a:rect l="l" t="t" r="r" b="b"/>
            <a:pathLst>
              <a:path w="1278254" h="1672590">
                <a:moveTo>
                  <a:pt x="0" y="0"/>
                </a:moveTo>
                <a:lnTo>
                  <a:pt x="0" y="1277448"/>
                </a:lnTo>
                <a:lnTo>
                  <a:pt x="1214926" y="1672200"/>
                </a:lnTo>
                <a:lnTo>
                  <a:pt x="1228887" y="1626380"/>
                </a:lnTo>
                <a:lnTo>
                  <a:pt x="1241054" y="1580446"/>
                </a:lnTo>
                <a:lnTo>
                  <a:pt x="1251447" y="1534435"/>
                </a:lnTo>
                <a:lnTo>
                  <a:pt x="1260086" y="1488387"/>
                </a:lnTo>
                <a:lnTo>
                  <a:pt x="1266991" y="1442340"/>
                </a:lnTo>
                <a:lnTo>
                  <a:pt x="1272181" y="1396334"/>
                </a:lnTo>
                <a:lnTo>
                  <a:pt x="1275676" y="1350408"/>
                </a:lnTo>
                <a:lnTo>
                  <a:pt x="1277496" y="1304600"/>
                </a:lnTo>
                <a:lnTo>
                  <a:pt x="1277661" y="1258949"/>
                </a:lnTo>
                <a:lnTo>
                  <a:pt x="1276191" y="1213494"/>
                </a:lnTo>
                <a:lnTo>
                  <a:pt x="1273106" y="1168274"/>
                </a:lnTo>
                <a:lnTo>
                  <a:pt x="1268424" y="1123328"/>
                </a:lnTo>
                <a:lnTo>
                  <a:pt x="1262167" y="1078695"/>
                </a:lnTo>
                <a:lnTo>
                  <a:pt x="1254354" y="1034414"/>
                </a:lnTo>
                <a:lnTo>
                  <a:pt x="1245005" y="990524"/>
                </a:lnTo>
                <a:lnTo>
                  <a:pt x="1234140" y="947063"/>
                </a:lnTo>
                <a:lnTo>
                  <a:pt x="1221778" y="904070"/>
                </a:lnTo>
                <a:lnTo>
                  <a:pt x="1207939" y="861585"/>
                </a:lnTo>
                <a:lnTo>
                  <a:pt x="1192643" y="819646"/>
                </a:lnTo>
                <a:lnTo>
                  <a:pt x="1175911" y="778293"/>
                </a:lnTo>
                <a:lnTo>
                  <a:pt x="1157761" y="737563"/>
                </a:lnTo>
                <a:lnTo>
                  <a:pt x="1138214" y="697497"/>
                </a:lnTo>
                <a:lnTo>
                  <a:pt x="1117289" y="658132"/>
                </a:lnTo>
                <a:lnTo>
                  <a:pt x="1095006" y="619508"/>
                </a:lnTo>
                <a:lnTo>
                  <a:pt x="1071385" y="581664"/>
                </a:lnTo>
                <a:lnTo>
                  <a:pt x="1046447" y="544639"/>
                </a:lnTo>
                <a:lnTo>
                  <a:pt x="1020210" y="508471"/>
                </a:lnTo>
                <a:lnTo>
                  <a:pt x="992694" y="473200"/>
                </a:lnTo>
                <a:lnTo>
                  <a:pt x="963920" y="438864"/>
                </a:lnTo>
                <a:lnTo>
                  <a:pt x="933907" y="405502"/>
                </a:lnTo>
                <a:lnTo>
                  <a:pt x="902676" y="373153"/>
                </a:lnTo>
                <a:lnTo>
                  <a:pt x="870244" y="341857"/>
                </a:lnTo>
                <a:lnTo>
                  <a:pt x="836634" y="311651"/>
                </a:lnTo>
                <a:lnTo>
                  <a:pt x="801864" y="282575"/>
                </a:lnTo>
                <a:lnTo>
                  <a:pt x="765954" y="254668"/>
                </a:lnTo>
                <a:lnTo>
                  <a:pt x="728925" y="227969"/>
                </a:lnTo>
                <a:lnTo>
                  <a:pt x="690795" y="202517"/>
                </a:lnTo>
                <a:lnTo>
                  <a:pt x="651586" y="178349"/>
                </a:lnTo>
                <a:lnTo>
                  <a:pt x="611315" y="155507"/>
                </a:lnTo>
                <a:lnTo>
                  <a:pt x="570005" y="134027"/>
                </a:lnTo>
                <a:lnTo>
                  <a:pt x="527673" y="113950"/>
                </a:lnTo>
                <a:lnTo>
                  <a:pt x="484340" y="95314"/>
                </a:lnTo>
                <a:lnTo>
                  <a:pt x="440027" y="78158"/>
                </a:lnTo>
                <a:lnTo>
                  <a:pt x="394752" y="62521"/>
                </a:lnTo>
                <a:lnTo>
                  <a:pt x="346683" y="47942"/>
                </a:lnTo>
                <a:lnTo>
                  <a:pt x="298136" y="35277"/>
                </a:lnTo>
                <a:lnTo>
                  <a:pt x="249167" y="24536"/>
                </a:lnTo>
                <a:lnTo>
                  <a:pt x="199834" y="15727"/>
                </a:lnTo>
                <a:lnTo>
                  <a:pt x="150193" y="8860"/>
                </a:lnTo>
                <a:lnTo>
                  <a:pt x="100302" y="3943"/>
                </a:lnTo>
                <a:lnTo>
                  <a:pt x="50219" y="98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1"/>
          <p:cNvSpPr/>
          <p:nvPr/>
        </p:nvSpPr>
        <p:spPr>
          <a:xfrm>
            <a:off x="3466968" y="4543102"/>
            <a:ext cx="1055596" cy="1055596"/>
          </a:xfrm>
          <a:custGeom>
            <a:avLst/>
            <a:gdLst/>
            <a:ahLst/>
            <a:cxnLst/>
            <a:rect l="l" t="t" r="r" b="b"/>
            <a:pathLst>
              <a:path w="2416175" h="2416175">
                <a:moveTo>
                  <a:pt x="1230454" y="0"/>
                </a:moveTo>
                <a:lnTo>
                  <a:pt x="1185213" y="0"/>
                </a:lnTo>
                <a:lnTo>
                  <a:pt x="1139996" y="1683"/>
                </a:lnTo>
                <a:lnTo>
                  <a:pt x="1094857" y="5051"/>
                </a:lnTo>
                <a:lnTo>
                  <a:pt x="1049845" y="10103"/>
                </a:lnTo>
                <a:lnTo>
                  <a:pt x="1005011" y="16838"/>
                </a:lnTo>
                <a:lnTo>
                  <a:pt x="960408" y="25258"/>
                </a:lnTo>
                <a:lnTo>
                  <a:pt x="916085" y="35361"/>
                </a:lnTo>
                <a:lnTo>
                  <a:pt x="872093" y="47148"/>
                </a:lnTo>
                <a:lnTo>
                  <a:pt x="828485" y="60619"/>
                </a:lnTo>
                <a:lnTo>
                  <a:pt x="785310" y="75774"/>
                </a:lnTo>
                <a:lnTo>
                  <a:pt x="742620" y="92613"/>
                </a:lnTo>
                <a:lnTo>
                  <a:pt x="700466" y="111135"/>
                </a:lnTo>
                <a:lnTo>
                  <a:pt x="658899" y="131342"/>
                </a:lnTo>
                <a:lnTo>
                  <a:pt x="617969" y="153232"/>
                </a:lnTo>
                <a:lnTo>
                  <a:pt x="577729" y="176806"/>
                </a:lnTo>
                <a:lnTo>
                  <a:pt x="538229" y="202065"/>
                </a:lnTo>
                <a:lnTo>
                  <a:pt x="499519" y="229007"/>
                </a:lnTo>
                <a:lnTo>
                  <a:pt x="461652" y="257632"/>
                </a:lnTo>
                <a:lnTo>
                  <a:pt x="424678" y="287942"/>
                </a:lnTo>
                <a:lnTo>
                  <a:pt x="388648" y="319936"/>
                </a:lnTo>
                <a:lnTo>
                  <a:pt x="353613" y="353613"/>
                </a:lnTo>
                <a:lnTo>
                  <a:pt x="319936" y="388648"/>
                </a:lnTo>
                <a:lnTo>
                  <a:pt x="287942" y="424678"/>
                </a:lnTo>
                <a:lnTo>
                  <a:pt x="257632" y="461652"/>
                </a:lnTo>
                <a:lnTo>
                  <a:pt x="229007" y="499519"/>
                </a:lnTo>
                <a:lnTo>
                  <a:pt x="202065" y="538229"/>
                </a:lnTo>
                <a:lnTo>
                  <a:pt x="176806" y="577729"/>
                </a:lnTo>
                <a:lnTo>
                  <a:pt x="153232" y="617969"/>
                </a:lnTo>
                <a:lnTo>
                  <a:pt x="131342" y="658899"/>
                </a:lnTo>
                <a:lnTo>
                  <a:pt x="111135" y="700466"/>
                </a:lnTo>
                <a:lnTo>
                  <a:pt x="92613" y="742620"/>
                </a:lnTo>
                <a:lnTo>
                  <a:pt x="75774" y="785310"/>
                </a:lnTo>
                <a:lnTo>
                  <a:pt x="60619" y="828485"/>
                </a:lnTo>
                <a:lnTo>
                  <a:pt x="47148" y="872093"/>
                </a:lnTo>
                <a:lnTo>
                  <a:pt x="35361" y="916085"/>
                </a:lnTo>
                <a:lnTo>
                  <a:pt x="25258" y="960408"/>
                </a:lnTo>
                <a:lnTo>
                  <a:pt x="16838" y="1005011"/>
                </a:lnTo>
                <a:lnTo>
                  <a:pt x="10103" y="1049845"/>
                </a:lnTo>
                <a:lnTo>
                  <a:pt x="5051" y="1094857"/>
                </a:lnTo>
                <a:lnTo>
                  <a:pt x="1683" y="1139996"/>
                </a:lnTo>
                <a:lnTo>
                  <a:pt x="0" y="1185213"/>
                </a:lnTo>
                <a:lnTo>
                  <a:pt x="0" y="1230454"/>
                </a:lnTo>
                <a:lnTo>
                  <a:pt x="1683" y="1275670"/>
                </a:lnTo>
                <a:lnTo>
                  <a:pt x="5051" y="1320810"/>
                </a:lnTo>
                <a:lnTo>
                  <a:pt x="10103" y="1365822"/>
                </a:lnTo>
                <a:lnTo>
                  <a:pt x="16838" y="1410655"/>
                </a:lnTo>
                <a:lnTo>
                  <a:pt x="25258" y="1455259"/>
                </a:lnTo>
                <a:lnTo>
                  <a:pt x="35361" y="1499582"/>
                </a:lnTo>
                <a:lnTo>
                  <a:pt x="47148" y="1543574"/>
                </a:lnTo>
                <a:lnTo>
                  <a:pt x="60619" y="1587182"/>
                </a:lnTo>
                <a:lnTo>
                  <a:pt x="75774" y="1630357"/>
                </a:lnTo>
                <a:lnTo>
                  <a:pt x="92613" y="1673047"/>
                </a:lnTo>
                <a:lnTo>
                  <a:pt x="111135" y="1715201"/>
                </a:lnTo>
                <a:lnTo>
                  <a:pt x="131342" y="1756768"/>
                </a:lnTo>
                <a:lnTo>
                  <a:pt x="153232" y="1797697"/>
                </a:lnTo>
                <a:lnTo>
                  <a:pt x="176806" y="1837938"/>
                </a:lnTo>
                <a:lnTo>
                  <a:pt x="202065" y="1877438"/>
                </a:lnTo>
                <a:lnTo>
                  <a:pt x="229007" y="1916147"/>
                </a:lnTo>
                <a:lnTo>
                  <a:pt x="257632" y="1954015"/>
                </a:lnTo>
                <a:lnTo>
                  <a:pt x="287942" y="1990989"/>
                </a:lnTo>
                <a:lnTo>
                  <a:pt x="319936" y="2027019"/>
                </a:lnTo>
                <a:lnTo>
                  <a:pt x="353613" y="2062053"/>
                </a:lnTo>
                <a:lnTo>
                  <a:pt x="388648" y="2095731"/>
                </a:lnTo>
                <a:lnTo>
                  <a:pt x="424678" y="2127725"/>
                </a:lnTo>
                <a:lnTo>
                  <a:pt x="461652" y="2158034"/>
                </a:lnTo>
                <a:lnTo>
                  <a:pt x="499519" y="2186660"/>
                </a:lnTo>
                <a:lnTo>
                  <a:pt x="538229" y="2213602"/>
                </a:lnTo>
                <a:lnTo>
                  <a:pt x="577729" y="2238860"/>
                </a:lnTo>
                <a:lnTo>
                  <a:pt x="617969" y="2262435"/>
                </a:lnTo>
                <a:lnTo>
                  <a:pt x="658899" y="2284325"/>
                </a:lnTo>
                <a:lnTo>
                  <a:pt x="700466" y="2304531"/>
                </a:lnTo>
                <a:lnTo>
                  <a:pt x="742620" y="2323054"/>
                </a:lnTo>
                <a:lnTo>
                  <a:pt x="785310" y="2339893"/>
                </a:lnTo>
                <a:lnTo>
                  <a:pt x="828485" y="2355048"/>
                </a:lnTo>
                <a:lnTo>
                  <a:pt x="872093" y="2368519"/>
                </a:lnTo>
                <a:lnTo>
                  <a:pt x="916085" y="2380306"/>
                </a:lnTo>
                <a:lnTo>
                  <a:pt x="960408" y="2390409"/>
                </a:lnTo>
                <a:lnTo>
                  <a:pt x="1005011" y="2398829"/>
                </a:lnTo>
                <a:lnTo>
                  <a:pt x="1049845" y="2405564"/>
                </a:lnTo>
                <a:lnTo>
                  <a:pt x="1094857" y="2410616"/>
                </a:lnTo>
                <a:lnTo>
                  <a:pt x="1139996" y="2413983"/>
                </a:lnTo>
                <a:lnTo>
                  <a:pt x="1185213" y="2415667"/>
                </a:lnTo>
                <a:lnTo>
                  <a:pt x="1230454" y="2415667"/>
                </a:lnTo>
                <a:lnTo>
                  <a:pt x="1275670" y="2413983"/>
                </a:lnTo>
                <a:lnTo>
                  <a:pt x="1320810" y="2410616"/>
                </a:lnTo>
                <a:lnTo>
                  <a:pt x="1365822" y="2405564"/>
                </a:lnTo>
                <a:lnTo>
                  <a:pt x="1410655" y="2398829"/>
                </a:lnTo>
                <a:lnTo>
                  <a:pt x="1455259" y="2390409"/>
                </a:lnTo>
                <a:lnTo>
                  <a:pt x="1499582" y="2380306"/>
                </a:lnTo>
                <a:lnTo>
                  <a:pt x="1543574" y="2368519"/>
                </a:lnTo>
                <a:lnTo>
                  <a:pt x="1587182" y="2355048"/>
                </a:lnTo>
                <a:lnTo>
                  <a:pt x="1630357" y="2339893"/>
                </a:lnTo>
                <a:lnTo>
                  <a:pt x="1673047" y="2323054"/>
                </a:lnTo>
                <a:lnTo>
                  <a:pt x="1715201" y="2304531"/>
                </a:lnTo>
                <a:lnTo>
                  <a:pt x="1756768" y="2284325"/>
                </a:lnTo>
                <a:lnTo>
                  <a:pt x="1797697" y="2262435"/>
                </a:lnTo>
                <a:lnTo>
                  <a:pt x="1837938" y="2238860"/>
                </a:lnTo>
                <a:lnTo>
                  <a:pt x="1877438" y="2213602"/>
                </a:lnTo>
                <a:lnTo>
                  <a:pt x="1916147" y="2186660"/>
                </a:lnTo>
                <a:lnTo>
                  <a:pt x="1954015" y="2158034"/>
                </a:lnTo>
                <a:lnTo>
                  <a:pt x="1990989" y="2127725"/>
                </a:lnTo>
                <a:lnTo>
                  <a:pt x="2027019" y="2095731"/>
                </a:lnTo>
                <a:lnTo>
                  <a:pt x="2062053" y="2062053"/>
                </a:lnTo>
                <a:lnTo>
                  <a:pt x="2095731" y="2027019"/>
                </a:lnTo>
                <a:lnTo>
                  <a:pt x="2127725" y="1990989"/>
                </a:lnTo>
                <a:lnTo>
                  <a:pt x="2158034" y="1954015"/>
                </a:lnTo>
                <a:lnTo>
                  <a:pt x="2186660" y="1916147"/>
                </a:lnTo>
                <a:lnTo>
                  <a:pt x="2213602" y="1877438"/>
                </a:lnTo>
                <a:lnTo>
                  <a:pt x="2238860" y="1837938"/>
                </a:lnTo>
                <a:lnTo>
                  <a:pt x="2262435" y="1797697"/>
                </a:lnTo>
                <a:lnTo>
                  <a:pt x="2284325" y="1756768"/>
                </a:lnTo>
                <a:lnTo>
                  <a:pt x="2304531" y="1715201"/>
                </a:lnTo>
                <a:lnTo>
                  <a:pt x="2323054" y="1673047"/>
                </a:lnTo>
                <a:lnTo>
                  <a:pt x="2339893" y="1630357"/>
                </a:lnTo>
                <a:lnTo>
                  <a:pt x="2355048" y="1587182"/>
                </a:lnTo>
                <a:lnTo>
                  <a:pt x="2368519" y="1543574"/>
                </a:lnTo>
                <a:lnTo>
                  <a:pt x="2380306" y="1499582"/>
                </a:lnTo>
                <a:lnTo>
                  <a:pt x="2390409" y="1455259"/>
                </a:lnTo>
                <a:lnTo>
                  <a:pt x="2398829" y="1410655"/>
                </a:lnTo>
                <a:lnTo>
                  <a:pt x="2405564" y="1365822"/>
                </a:lnTo>
                <a:lnTo>
                  <a:pt x="2410616" y="1320810"/>
                </a:lnTo>
                <a:lnTo>
                  <a:pt x="2413983" y="1275670"/>
                </a:lnTo>
                <a:lnTo>
                  <a:pt x="2415667" y="1230454"/>
                </a:lnTo>
                <a:lnTo>
                  <a:pt x="2415667" y="1185213"/>
                </a:lnTo>
                <a:lnTo>
                  <a:pt x="2413983" y="1139996"/>
                </a:lnTo>
                <a:lnTo>
                  <a:pt x="2410616" y="1094857"/>
                </a:lnTo>
                <a:lnTo>
                  <a:pt x="2405564" y="1049845"/>
                </a:lnTo>
                <a:lnTo>
                  <a:pt x="2398829" y="1005011"/>
                </a:lnTo>
                <a:lnTo>
                  <a:pt x="2390409" y="960408"/>
                </a:lnTo>
                <a:lnTo>
                  <a:pt x="2380306" y="916085"/>
                </a:lnTo>
                <a:lnTo>
                  <a:pt x="2368519" y="872093"/>
                </a:lnTo>
                <a:lnTo>
                  <a:pt x="2355048" y="828485"/>
                </a:lnTo>
                <a:lnTo>
                  <a:pt x="2339893" y="785310"/>
                </a:lnTo>
                <a:lnTo>
                  <a:pt x="2323054" y="742620"/>
                </a:lnTo>
                <a:lnTo>
                  <a:pt x="2304531" y="700466"/>
                </a:lnTo>
                <a:lnTo>
                  <a:pt x="2284325" y="658899"/>
                </a:lnTo>
                <a:lnTo>
                  <a:pt x="2262435" y="617969"/>
                </a:lnTo>
                <a:lnTo>
                  <a:pt x="2238860" y="577729"/>
                </a:lnTo>
                <a:lnTo>
                  <a:pt x="2213602" y="538229"/>
                </a:lnTo>
                <a:lnTo>
                  <a:pt x="2186660" y="499519"/>
                </a:lnTo>
                <a:lnTo>
                  <a:pt x="2158034" y="461652"/>
                </a:lnTo>
                <a:lnTo>
                  <a:pt x="2127725" y="424678"/>
                </a:lnTo>
                <a:lnTo>
                  <a:pt x="2095731" y="388648"/>
                </a:lnTo>
                <a:lnTo>
                  <a:pt x="2062053" y="353613"/>
                </a:lnTo>
                <a:lnTo>
                  <a:pt x="2027019" y="319936"/>
                </a:lnTo>
                <a:lnTo>
                  <a:pt x="1990989" y="287942"/>
                </a:lnTo>
                <a:lnTo>
                  <a:pt x="1954015" y="257632"/>
                </a:lnTo>
                <a:lnTo>
                  <a:pt x="1916147" y="229007"/>
                </a:lnTo>
                <a:lnTo>
                  <a:pt x="1877438" y="202065"/>
                </a:lnTo>
                <a:lnTo>
                  <a:pt x="1837938" y="176806"/>
                </a:lnTo>
                <a:lnTo>
                  <a:pt x="1797697" y="153232"/>
                </a:lnTo>
                <a:lnTo>
                  <a:pt x="1756768" y="131342"/>
                </a:lnTo>
                <a:lnTo>
                  <a:pt x="1715201" y="111135"/>
                </a:lnTo>
                <a:lnTo>
                  <a:pt x="1673047" y="92613"/>
                </a:lnTo>
                <a:lnTo>
                  <a:pt x="1630357" y="75774"/>
                </a:lnTo>
                <a:lnTo>
                  <a:pt x="1587182" y="60619"/>
                </a:lnTo>
                <a:lnTo>
                  <a:pt x="1543574" y="47148"/>
                </a:lnTo>
                <a:lnTo>
                  <a:pt x="1499582" y="35361"/>
                </a:lnTo>
                <a:lnTo>
                  <a:pt x="1455259" y="25258"/>
                </a:lnTo>
                <a:lnTo>
                  <a:pt x="1410655" y="16838"/>
                </a:lnTo>
                <a:lnTo>
                  <a:pt x="1365822" y="10103"/>
                </a:lnTo>
                <a:lnTo>
                  <a:pt x="1320810" y="5051"/>
                </a:lnTo>
                <a:lnTo>
                  <a:pt x="1275670" y="1683"/>
                </a:lnTo>
                <a:lnTo>
                  <a:pt x="1230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4"/>
          <p:cNvSpPr/>
          <p:nvPr/>
        </p:nvSpPr>
        <p:spPr>
          <a:xfrm>
            <a:off x="3775741" y="4851874"/>
            <a:ext cx="438051" cy="438051"/>
          </a:xfrm>
          <a:custGeom>
            <a:avLst/>
            <a:gdLst/>
            <a:ahLst/>
            <a:cxnLst/>
            <a:rect l="l" t="t" r="r" b="b"/>
            <a:pathLst>
              <a:path w="1002665" h="1002665">
                <a:moveTo>
                  <a:pt x="523870" y="0"/>
                </a:moveTo>
                <a:lnTo>
                  <a:pt x="478564" y="0"/>
                </a:lnTo>
                <a:lnTo>
                  <a:pt x="433406" y="4067"/>
                </a:lnTo>
                <a:lnTo>
                  <a:pt x="388695" y="12203"/>
                </a:lnTo>
                <a:lnTo>
                  <a:pt x="344727" y="24407"/>
                </a:lnTo>
                <a:lnTo>
                  <a:pt x="301800" y="40679"/>
                </a:lnTo>
                <a:lnTo>
                  <a:pt x="260212" y="61019"/>
                </a:lnTo>
                <a:lnTo>
                  <a:pt x="220258" y="85427"/>
                </a:lnTo>
                <a:lnTo>
                  <a:pt x="182238" y="113903"/>
                </a:lnTo>
                <a:lnTo>
                  <a:pt x="146447" y="146447"/>
                </a:lnTo>
                <a:lnTo>
                  <a:pt x="113903" y="182238"/>
                </a:lnTo>
                <a:lnTo>
                  <a:pt x="85427" y="220258"/>
                </a:lnTo>
                <a:lnTo>
                  <a:pt x="61019" y="260212"/>
                </a:lnTo>
                <a:lnTo>
                  <a:pt x="40679" y="301800"/>
                </a:lnTo>
                <a:lnTo>
                  <a:pt x="24407" y="344727"/>
                </a:lnTo>
                <a:lnTo>
                  <a:pt x="12203" y="388695"/>
                </a:lnTo>
                <a:lnTo>
                  <a:pt x="4067" y="433406"/>
                </a:lnTo>
                <a:lnTo>
                  <a:pt x="0" y="478564"/>
                </a:lnTo>
                <a:lnTo>
                  <a:pt x="0" y="523870"/>
                </a:lnTo>
                <a:lnTo>
                  <a:pt x="4067" y="569027"/>
                </a:lnTo>
                <a:lnTo>
                  <a:pt x="12203" y="613738"/>
                </a:lnTo>
                <a:lnTo>
                  <a:pt x="24407" y="657706"/>
                </a:lnTo>
                <a:lnTo>
                  <a:pt x="40679" y="700633"/>
                </a:lnTo>
                <a:lnTo>
                  <a:pt x="61019" y="742222"/>
                </a:lnTo>
                <a:lnTo>
                  <a:pt x="85427" y="782175"/>
                </a:lnTo>
                <a:lnTo>
                  <a:pt x="113903" y="820196"/>
                </a:lnTo>
                <a:lnTo>
                  <a:pt x="146447" y="855986"/>
                </a:lnTo>
                <a:lnTo>
                  <a:pt x="182238" y="888528"/>
                </a:lnTo>
                <a:lnTo>
                  <a:pt x="220258" y="917003"/>
                </a:lnTo>
                <a:lnTo>
                  <a:pt x="260212" y="941409"/>
                </a:lnTo>
                <a:lnTo>
                  <a:pt x="301800" y="961748"/>
                </a:lnTo>
                <a:lnTo>
                  <a:pt x="344727" y="978019"/>
                </a:lnTo>
                <a:lnTo>
                  <a:pt x="388695" y="990222"/>
                </a:lnTo>
                <a:lnTo>
                  <a:pt x="433406" y="998358"/>
                </a:lnTo>
                <a:lnTo>
                  <a:pt x="478564" y="1002426"/>
                </a:lnTo>
                <a:lnTo>
                  <a:pt x="523870" y="1002426"/>
                </a:lnTo>
                <a:lnTo>
                  <a:pt x="569027" y="998358"/>
                </a:lnTo>
                <a:lnTo>
                  <a:pt x="613738" y="990222"/>
                </a:lnTo>
                <a:lnTo>
                  <a:pt x="657706" y="978019"/>
                </a:lnTo>
                <a:lnTo>
                  <a:pt x="700633" y="961748"/>
                </a:lnTo>
                <a:lnTo>
                  <a:pt x="742222" y="941409"/>
                </a:lnTo>
                <a:lnTo>
                  <a:pt x="782175" y="917003"/>
                </a:lnTo>
                <a:lnTo>
                  <a:pt x="820196" y="888528"/>
                </a:lnTo>
                <a:lnTo>
                  <a:pt x="855986" y="855986"/>
                </a:lnTo>
                <a:lnTo>
                  <a:pt x="888528" y="820196"/>
                </a:lnTo>
                <a:lnTo>
                  <a:pt x="917003" y="782175"/>
                </a:lnTo>
                <a:lnTo>
                  <a:pt x="941409" y="742222"/>
                </a:lnTo>
                <a:lnTo>
                  <a:pt x="961748" y="700633"/>
                </a:lnTo>
                <a:lnTo>
                  <a:pt x="978019" y="657706"/>
                </a:lnTo>
                <a:lnTo>
                  <a:pt x="990222" y="613738"/>
                </a:lnTo>
                <a:lnTo>
                  <a:pt x="998358" y="569027"/>
                </a:lnTo>
                <a:lnTo>
                  <a:pt x="1002426" y="523870"/>
                </a:lnTo>
                <a:lnTo>
                  <a:pt x="1002426" y="478564"/>
                </a:lnTo>
                <a:lnTo>
                  <a:pt x="998358" y="433406"/>
                </a:lnTo>
                <a:lnTo>
                  <a:pt x="990222" y="388695"/>
                </a:lnTo>
                <a:lnTo>
                  <a:pt x="978019" y="344727"/>
                </a:lnTo>
                <a:lnTo>
                  <a:pt x="961748" y="301800"/>
                </a:lnTo>
                <a:lnTo>
                  <a:pt x="941409" y="260212"/>
                </a:lnTo>
                <a:lnTo>
                  <a:pt x="917003" y="220258"/>
                </a:lnTo>
                <a:lnTo>
                  <a:pt x="888528" y="182238"/>
                </a:lnTo>
                <a:lnTo>
                  <a:pt x="855986" y="146447"/>
                </a:lnTo>
                <a:lnTo>
                  <a:pt x="820196" y="113903"/>
                </a:lnTo>
                <a:lnTo>
                  <a:pt x="782175" y="85427"/>
                </a:lnTo>
                <a:lnTo>
                  <a:pt x="742222" y="61019"/>
                </a:lnTo>
                <a:lnTo>
                  <a:pt x="700633" y="40679"/>
                </a:lnTo>
                <a:lnTo>
                  <a:pt x="657706" y="24407"/>
                </a:lnTo>
                <a:lnTo>
                  <a:pt x="613738" y="12203"/>
                </a:lnTo>
                <a:lnTo>
                  <a:pt x="569027" y="4067"/>
                </a:lnTo>
                <a:lnTo>
                  <a:pt x="523870" y="0"/>
                </a:lnTo>
                <a:close/>
              </a:path>
            </a:pathLst>
          </a:custGeom>
          <a:solidFill>
            <a:srgbClr val="DE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5"/>
          <p:cNvSpPr txBox="1"/>
          <p:nvPr/>
        </p:nvSpPr>
        <p:spPr>
          <a:xfrm>
            <a:off x="3908271" y="4851874"/>
            <a:ext cx="16395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899065" y="1975667"/>
            <a:ext cx="2536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182 заявления</a:t>
            </a:r>
          </a:p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b="1" cap="small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обращениям субъектов </a:t>
            </a:r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  <a:p>
            <a:pPr algn="ctr"/>
            <a:r>
              <a:rPr lang="ru-RU" sz="1200" b="1" cap="small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(3% от всех обращений)</a:t>
            </a:r>
            <a:endParaRPr lang="ru-RU" sz="1200" dirty="0">
              <a:solidFill>
                <a:srgbClr val="6B2D1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46759"/>
            <a:ext cx="116366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6B2D14"/>
                </a:solidFill>
                <a:latin typeface="Arial" panose="020B0604020202020204" pitchFamily="34" charset="0"/>
              </a:rPr>
              <a:t>*Количество уникальных </a:t>
            </a:r>
            <a:r>
              <a:rPr lang="ru-RU" sz="1100" dirty="0">
                <a:solidFill>
                  <a:srgbClr val="6B2D14"/>
                </a:solidFill>
                <a:latin typeface="Arial" panose="020B0604020202020204" pitchFamily="34" charset="0"/>
              </a:rPr>
              <a:t>субъектов МСП, </a:t>
            </a:r>
            <a:r>
              <a:rPr lang="ru-RU" sz="1100" dirty="0" smtClean="0">
                <a:solidFill>
                  <a:srgbClr val="6B2D14"/>
                </a:solidFill>
                <a:latin typeface="Arial" panose="020B0604020202020204" pitchFamily="34" charset="0"/>
              </a:rPr>
              <a:t>получивших </a:t>
            </a:r>
            <a:r>
              <a:rPr lang="ru-RU" sz="1100" dirty="0">
                <a:solidFill>
                  <a:srgbClr val="6B2D14"/>
                </a:solidFill>
                <a:latin typeface="Arial" panose="020B0604020202020204" pitchFamily="34" charset="0"/>
              </a:rPr>
              <a:t>услуги Акционерного общества «Федеральная корпорация по </a:t>
            </a:r>
            <a:r>
              <a:rPr lang="ru-RU" sz="1100" dirty="0" smtClean="0">
                <a:solidFill>
                  <a:srgbClr val="6B2D14"/>
                </a:solidFill>
                <a:latin typeface="Arial" panose="020B0604020202020204" pitchFamily="34" charset="0"/>
              </a:rPr>
              <a:t>развитию малого </a:t>
            </a:r>
            <a:r>
              <a:rPr lang="ru-RU" sz="1100" dirty="0">
                <a:solidFill>
                  <a:srgbClr val="6B2D14"/>
                </a:solidFill>
                <a:latin typeface="Arial" panose="020B0604020202020204" pitchFamily="34" charset="0"/>
              </a:rPr>
              <a:t>и </a:t>
            </a:r>
            <a:r>
              <a:rPr lang="ru-RU" sz="1100" dirty="0" smtClean="0">
                <a:solidFill>
                  <a:srgbClr val="6B2D14"/>
                </a:solidFill>
                <a:latin typeface="Arial" panose="020B0604020202020204" pitchFamily="34" charset="0"/>
              </a:rPr>
              <a:t>среднего </a:t>
            </a:r>
            <a:r>
              <a:rPr lang="ru-RU" sz="1100" dirty="0">
                <a:solidFill>
                  <a:srgbClr val="6B2D14"/>
                </a:solidFill>
                <a:latin typeface="Arial" panose="020B0604020202020204" pitchFamily="34" charset="0"/>
              </a:rPr>
              <a:t>предпринимательства»</a:t>
            </a:r>
            <a:endParaRPr lang="ru-RU" sz="1100" b="0" i="0" dirty="0">
              <a:solidFill>
                <a:srgbClr val="6B2D14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24406"/>
              </p:ext>
            </p:extLst>
          </p:nvPr>
        </p:nvGraphicFramePr>
        <p:xfrm>
          <a:off x="5828156" y="3127412"/>
          <a:ext cx="6072733" cy="3276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81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 МВД России по Иркутской области</a:t>
                      </a:r>
                      <a:endParaRPr lang="ru-RU" sz="10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ведомству</a:t>
                      </a:r>
                      <a:endParaRPr lang="ru-RU" sz="9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9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Министерство здравоохранения Иркутской области.</a:t>
                      </a:r>
                      <a:endParaRPr lang="ru-RU" sz="10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ведомству</a:t>
                      </a:r>
                      <a:endParaRPr lang="ru-RU" sz="9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2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 потребительского рынка и лицензирования Иркутской области</a:t>
                      </a:r>
                      <a:endParaRPr lang="ru-RU" sz="10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ведомству</a:t>
                      </a:r>
                      <a:endParaRPr lang="ru-RU" sz="9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5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Федеральной налоговой службы по Иркутской области</a:t>
                      </a:r>
                      <a:endParaRPr lang="ru-RU" sz="10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ведомству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Федеральной службы государственной регистрации, кадастра и картографии по Иркутской области</a:t>
                      </a:r>
                      <a:endParaRPr lang="ru-RU" sz="10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ведомству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16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федерального Государственного бюджетного учреждения "Федеральная кадастровая палата Федеральной службы государственной регистрации кадастра и картографии по Иркутской области</a:t>
                      </a:r>
                      <a:endParaRPr lang="ru-RU" sz="10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ведомству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 «Центр поддержки субъектов малого и среднего предпринимательства в Иркутской области»</a:t>
                      </a:r>
                      <a:endParaRPr lang="ru-RU" sz="10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u="none" strike="noStrike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по ведомству</a:t>
                      </a:r>
                      <a:endParaRPr lang="ru-RU" sz="900" b="0" i="0" u="none" strike="noStrike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u="none" strike="noStrike" dirty="0">
                          <a:solidFill>
                            <a:srgbClr val="6B2D1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6B2D1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rgbClr val="DEBD9D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1" name="Прямоугольник 90"/>
          <p:cNvSpPr/>
          <p:nvPr/>
        </p:nvSpPr>
        <p:spPr>
          <a:xfrm>
            <a:off x="5551751" y="2796443"/>
            <a:ext cx="5270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algn="ctr"/>
            <a:r>
              <a:rPr lang="ru-RU" sz="1200" b="1" cap="small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обращения, кроме услуг АО Корпорация МСП, с 01.01.2016</a:t>
            </a:r>
            <a:endParaRPr lang="ru-RU" sz="1200" b="1" cap="small"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5"/>
          <p:cNvSpPr/>
          <p:nvPr/>
        </p:nvSpPr>
        <p:spPr>
          <a:xfrm>
            <a:off x="3844312" y="2567133"/>
            <a:ext cx="2344420" cy="3709261"/>
          </a:xfrm>
          <a:custGeom>
            <a:avLst/>
            <a:gdLst/>
            <a:ahLst/>
            <a:cxnLst/>
            <a:rect l="l" t="t" r="r" b="b"/>
            <a:pathLst>
              <a:path w="2344420" h="4019550">
                <a:moveTo>
                  <a:pt x="1339608" y="0"/>
                </a:moveTo>
                <a:lnTo>
                  <a:pt x="0" y="0"/>
                </a:lnTo>
                <a:lnTo>
                  <a:pt x="11" y="1699247"/>
                </a:lnTo>
                <a:lnTo>
                  <a:pt x="736" y="1748200"/>
                </a:lnTo>
                <a:lnTo>
                  <a:pt x="2936" y="1797681"/>
                </a:lnTo>
                <a:lnTo>
                  <a:pt x="6582" y="1846899"/>
                </a:lnTo>
                <a:lnTo>
                  <a:pt x="11661" y="1895829"/>
                </a:lnTo>
                <a:lnTo>
                  <a:pt x="18156" y="1944442"/>
                </a:lnTo>
                <a:lnTo>
                  <a:pt x="26052" y="1992714"/>
                </a:lnTo>
                <a:lnTo>
                  <a:pt x="35334" y="2040616"/>
                </a:lnTo>
                <a:lnTo>
                  <a:pt x="45985" y="2088122"/>
                </a:lnTo>
                <a:lnTo>
                  <a:pt x="57991" y="2135205"/>
                </a:lnTo>
                <a:lnTo>
                  <a:pt x="71336" y="2181838"/>
                </a:lnTo>
                <a:lnTo>
                  <a:pt x="86004" y="2227995"/>
                </a:lnTo>
                <a:lnTo>
                  <a:pt x="101980" y="2273649"/>
                </a:lnTo>
                <a:lnTo>
                  <a:pt x="119249" y="2318772"/>
                </a:lnTo>
                <a:lnTo>
                  <a:pt x="137794" y="2363338"/>
                </a:lnTo>
                <a:lnTo>
                  <a:pt x="157601" y="2407320"/>
                </a:lnTo>
                <a:lnTo>
                  <a:pt x="178654" y="2450692"/>
                </a:lnTo>
                <a:lnTo>
                  <a:pt x="200937" y="2493426"/>
                </a:lnTo>
                <a:lnTo>
                  <a:pt x="224435" y="2535496"/>
                </a:lnTo>
                <a:lnTo>
                  <a:pt x="249133" y="2576874"/>
                </a:lnTo>
                <a:lnTo>
                  <a:pt x="275015" y="2617535"/>
                </a:lnTo>
                <a:lnTo>
                  <a:pt x="302065" y="2657451"/>
                </a:lnTo>
                <a:lnTo>
                  <a:pt x="330269" y="2696596"/>
                </a:lnTo>
                <a:lnTo>
                  <a:pt x="359609" y="2734942"/>
                </a:lnTo>
                <a:lnTo>
                  <a:pt x="390072" y="2772463"/>
                </a:lnTo>
                <a:lnTo>
                  <a:pt x="421641" y="2809131"/>
                </a:lnTo>
                <a:lnTo>
                  <a:pt x="454302" y="2844921"/>
                </a:lnTo>
                <a:lnTo>
                  <a:pt x="488037" y="2879806"/>
                </a:lnTo>
                <a:lnTo>
                  <a:pt x="522833" y="2913757"/>
                </a:lnTo>
                <a:lnTo>
                  <a:pt x="558673" y="2946750"/>
                </a:lnTo>
                <a:lnTo>
                  <a:pt x="595543" y="2978756"/>
                </a:lnTo>
                <a:lnTo>
                  <a:pt x="633426" y="3009750"/>
                </a:lnTo>
                <a:lnTo>
                  <a:pt x="672307" y="3039703"/>
                </a:lnTo>
                <a:lnTo>
                  <a:pt x="712170" y="3068590"/>
                </a:lnTo>
                <a:lnTo>
                  <a:pt x="753001" y="3096384"/>
                </a:lnTo>
                <a:lnTo>
                  <a:pt x="794783" y="3123057"/>
                </a:lnTo>
                <a:lnTo>
                  <a:pt x="837501" y="3148584"/>
                </a:lnTo>
                <a:lnTo>
                  <a:pt x="2343975" y="4018965"/>
                </a:lnTo>
                <a:lnTo>
                  <a:pt x="2343975" y="2472639"/>
                </a:lnTo>
                <a:lnTo>
                  <a:pt x="1506931" y="1989023"/>
                </a:lnTo>
                <a:lnTo>
                  <a:pt x="1465020" y="1960492"/>
                </a:lnTo>
                <a:lnTo>
                  <a:pt x="1428422" y="1926445"/>
                </a:lnTo>
                <a:lnTo>
                  <a:pt x="1397552" y="1887618"/>
                </a:lnTo>
                <a:lnTo>
                  <a:pt x="1372822" y="1844748"/>
                </a:lnTo>
                <a:lnTo>
                  <a:pt x="1354645" y="1798572"/>
                </a:lnTo>
                <a:lnTo>
                  <a:pt x="1343436" y="1749826"/>
                </a:lnTo>
                <a:lnTo>
                  <a:pt x="1339608" y="1699247"/>
                </a:lnTo>
                <a:lnTo>
                  <a:pt x="1339608" y="0"/>
                </a:lnTo>
                <a:close/>
              </a:path>
            </a:pathLst>
          </a:custGeom>
          <a:solidFill>
            <a:srgbClr val="C59268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6"/>
          <p:cNvSpPr/>
          <p:nvPr/>
        </p:nvSpPr>
        <p:spPr>
          <a:xfrm>
            <a:off x="6182358" y="228750"/>
            <a:ext cx="2344420" cy="5693410"/>
          </a:xfrm>
          <a:custGeom>
            <a:avLst/>
            <a:gdLst/>
            <a:ahLst/>
            <a:cxnLst/>
            <a:rect l="l" t="t" r="r" b="b"/>
            <a:pathLst>
              <a:path w="2344420" h="5693410">
                <a:moveTo>
                  <a:pt x="2344420" y="0"/>
                </a:moveTo>
                <a:lnTo>
                  <a:pt x="0" y="0"/>
                </a:lnTo>
                <a:lnTo>
                  <a:pt x="0" y="1339913"/>
                </a:lnTo>
                <a:lnTo>
                  <a:pt x="1004963" y="1339913"/>
                </a:lnTo>
                <a:lnTo>
                  <a:pt x="1004963" y="3373488"/>
                </a:lnTo>
                <a:lnTo>
                  <a:pt x="1001125" y="3424100"/>
                </a:lnTo>
                <a:lnTo>
                  <a:pt x="989882" y="3472927"/>
                </a:lnTo>
                <a:lnTo>
                  <a:pt x="971643" y="3519205"/>
                </a:lnTo>
                <a:lnTo>
                  <a:pt x="946816" y="3562172"/>
                </a:lnTo>
                <a:lnTo>
                  <a:pt x="915810" y="3601063"/>
                </a:lnTo>
                <a:lnTo>
                  <a:pt x="879032" y="3635117"/>
                </a:lnTo>
                <a:lnTo>
                  <a:pt x="836891" y="3663569"/>
                </a:lnTo>
                <a:lnTo>
                  <a:pt x="0" y="4147489"/>
                </a:lnTo>
                <a:lnTo>
                  <a:pt x="0" y="5693206"/>
                </a:lnTo>
                <a:lnTo>
                  <a:pt x="1506766" y="4823574"/>
                </a:lnTo>
                <a:lnTo>
                  <a:pt x="1549472" y="4798036"/>
                </a:lnTo>
                <a:lnTo>
                  <a:pt x="1591245" y="4771352"/>
                </a:lnTo>
                <a:lnTo>
                  <a:pt x="1632067" y="4743548"/>
                </a:lnTo>
                <a:lnTo>
                  <a:pt x="1671925" y="4714651"/>
                </a:lnTo>
                <a:lnTo>
                  <a:pt x="1710802" y="4684688"/>
                </a:lnTo>
                <a:lnTo>
                  <a:pt x="1748682" y="4653686"/>
                </a:lnTo>
                <a:lnTo>
                  <a:pt x="1785551" y="4621670"/>
                </a:lnTo>
                <a:lnTo>
                  <a:pt x="1821391" y="4588669"/>
                </a:lnTo>
                <a:lnTo>
                  <a:pt x="1856189" y="4554708"/>
                </a:lnTo>
                <a:lnTo>
                  <a:pt x="1889928" y="4519815"/>
                </a:lnTo>
                <a:lnTo>
                  <a:pt x="1922592" y="4484016"/>
                </a:lnTo>
                <a:lnTo>
                  <a:pt x="1954166" y="4447338"/>
                </a:lnTo>
                <a:lnTo>
                  <a:pt x="1984635" y="4409807"/>
                </a:lnTo>
                <a:lnTo>
                  <a:pt x="2013983" y="4371451"/>
                </a:lnTo>
                <a:lnTo>
                  <a:pt x="2042194" y="4332297"/>
                </a:lnTo>
                <a:lnTo>
                  <a:pt x="2069252" y="4292370"/>
                </a:lnTo>
                <a:lnTo>
                  <a:pt x="2095143" y="4251697"/>
                </a:lnTo>
                <a:lnTo>
                  <a:pt x="2119850" y="4210307"/>
                </a:lnTo>
                <a:lnTo>
                  <a:pt x="2143358" y="4168224"/>
                </a:lnTo>
                <a:lnTo>
                  <a:pt x="2165651" y="4125476"/>
                </a:lnTo>
                <a:lnTo>
                  <a:pt x="2186714" y="4082090"/>
                </a:lnTo>
                <a:lnTo>
                  <a:pt x="2206531" y="4038092"/>
                </a:lnTo>
                <a:lnTo>
                  <a:pt x="2225087" y="3993510"/>
                </a:lnTo>
                <a:lnTo>
                  <a:pt x="2242366" y="3948369"/>
                </a:lnTo>
                <a:lnTo>
                  <a:pt x="2258351" y="3902697"/>
                </a:lnTo>
                <a:lnTo>
                  <a:pt x="2273029" y="3856520"/>
                </a:lnTo>
                <a:lnTo>
                  <a:pt x="2286383" y="3809865"/>
                </a:lnTo>
                <a:lnTo>
                  <a:pt x="2298397" y="3762759"/>
                </a:lnTo>
                <a:lnTo>
                  <a:pt x="2309056" y="3715229"/>
                </a:lnTo>
                <a:lnTo>
                  <a:pt x="2318345" y="3667301"/>
                </a:lnTo>
                <a:lnTo>
                  <a:pt x="2326247" y="3619002"/>
                </a:lnTo>
                <a:lnTo>
                  <a:pt x="2332748" y="3570358"/>
                </a:lnTo>
                <a:lnTo>
                  <a:pt x="2337831" y="3521398"/>
                </a:lnTo>
                <a:lnTo>
                  <a:pt x="2341481" y="3472146"/>
                </a:lnTo>
                <a:lnTo>
                  <a:pt x="2343682" y="3422631"/>
                </a:lnTo>
                <a:lnTo>
                  <a:pt x="2344410" y="3373488"/>
                </a:lnTo>
                <a:lnTo>
                  <a:pt x="2344420" y="0"/>
                </a:lnTo>
                <a:close/>
              </a:path>
            </a:pathLst>
          </a:custGeom>
          <a:solidFill>
            <a:srgbClr val="EC5238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/>
          <p:cNvSpPr/>
          <p:nvPr/>
        </p:nvSpPr>
        <p:spPr>
          <a:xfrm>
            <a:off x="3838103" y="222078"/>
            <a:ext cx="2344420" cy="2345055"/>
          </a:xfrm>
          <a:custGeom>
            <a:avLst/>
            <a:gdLst/>
            <a:ahLst/>
            <a:cxnLst/>
            <a:rect l="l" t="t" r="r" b="b"/>
            <a:pathLst>
              <a:path w="2344420" h="2345055">
                <a:moveTo>
                  <a:pt x="2343962" y="0"/>
                </a:moveTo>
                <a:lnTo>
                  <a:pt x="0" y="2344572"/>
                </a:lnTo>
                <a:lnTo>
                  <a:pt x="2343962" y="2344572"/>
                </a:lnTo>
                <a:lnTo>
                  <a:pt x="2343962" y="0"/>
                </a:lnTo>
                <a:close/>
              </a:path>
            </a:pathLst>
          </a:custGeom>
          <a:solidFill>
            <a:srgbClr val="552112">
              <a:alpha val="1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 txBox="1">
            <a:spLocks noGrp="1"/>
          </p:cNvSpPr>
          <p:nvPr>
            <p:ph type="title"/>
          </p:nvPr>
        </p:nvSpPr>
        <p:spPr>
          <a:xfrm>
            <a:off x="379456" y="103239"/>
            <a:ext cx="4484587" cy="39818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35"/>
              </a:spcBef>
            </a:pPr>
            <a:r>
              <a:rPr lang="ru-RU" sz="1800" b="1" spc="95" dirty="0" smtClean="0">
                <a:solidFill>
                  <a:srgbClr val="EA5B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УСЛУГИ </a:t>
            </a:r>
            <a:r>
              <a:rPr lang="ru-RU" sz="1700" b="1" spc="95" dirty="0" smtClean="0">
                <a:solidFill>
                  <a:srgbClr val="EA5B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endParaRPr lang="ru-RU" sz="1700" b="1" spc="95" dirty="0">
              <a:solidFill>
                <a:srgbClr val="EA5B3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317387" y="1073202"/>
            <a:ext cx="163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5" dirty="0" smtClean="0">
                <a:solidFill>
                  <a:srgbClr val="EB4C37"/>
                </a:solidFill>
                <a:latin typeface="Arial"/>
                <a:cs typeface="Arial"/>
              </a:rPr>
              <a:t>1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8"/>
          <p:cNvSpPr txBox="1"/>
          <p:nvPr/>
        </p:nvSpPr>
        <p:spPr>
          <a:xfrm rot="10800000" flipV="1">
            <a:off x="291894" y="2319662"/>
            <a:ext cx="1591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EB4C37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661928" y="5045001"/>
            <a:ext cx="10917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r>
              <a:rPr lang="ru-RU" sz="1200" b="1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размещению рекламных материалов в структурных подразделениях ГАУ «МФЦ ИО»</a:t>
            </a:r>
          </a:p>
        </p:txBody>
      </p:sp>
      <p:sp>
        <p:nvSpPr>
          <p:cNvPr id="27" name="object 9"/>
          <p:cNvSpPr txBox="1"/>
          <p:nvPr/>
        </p:nvSpPr>
        <p:spPr>
          <a:xfrm>
            <a:off x="310646" y="1604006"/>
            <a:ext cx="1490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5" dirty="0" smtClean="0">
                <a:solidFill>
                  <a:srgbClr val="EB4C37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9"/>
          <p:cNvSpPr txBox="1"/>
          <p:nvPr/>
        </p:nvSpPr>
        <p:spPr>
          <a:xfrm rot="10800000" flipV="1">
            <a:off x="275427" y="3017328"/>
            <a:ext cx="3333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281811" y="3890452"/>
            <a:ext cx="1793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281058" y="4364180"/>
            <a:ext cx="241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ru-RU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239" y="476655"/>
            <a:ext cx="1215556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spc="9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700" b="1" spc="9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ПРЕДПРИНИМАТЕЛЬСТВА В </a:t>
            </a:r>
            <a:r>
              <a:rPr lang="ru-RU" sz="1700" b="1" spc="9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ЦЕНТРАХ «МОИ ДОКУМЕНТЫ»</a:t>
            </a:r>
            <a:endParaRPr lang="ru-RU" sz="17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228" y="6166016"/>
            <a:ext cx="45719" cy="5638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154" y="1077235"/>
            <a:ext cx="1103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1200" b="1" spc="-50" dirty="0">
                <a:solidFill>
                  <a:srgbClr val="6B2D14"/>
                </a:solidFill>
                <a:latin typeface="Arial"/>
                <a:cs typeface="Arial"/>
              </a:rPr>
              <a:t>Акционерное общество «Федеральная корпорация по развитию малого и среднего предпринимательства»</a:t>
            </a:r>
          </a:p>
          <a:p>
            <a:pPr marL="12700" marR="5080" algn="just"/>
            <a:r>
              <a:rPr lang="ru-RU" sz="1200" spc="-50" dirty="0" smtClean="0">
                <a:solidFill>
                  <a:srgbClr val="6B2D14"/>
                </a:solidFill>
                <a:latin typeface="Arial"/>
                <a:cs typeface="Arial"/>
              </a:rPr>
              <a:t>В структурных подразделениях ГАУ «МФЦ ИО» предоставляются 7 услуг, в т. ч. «Регистрация на Портале Бизнес-навигатора МСП»</a:t>
            </a:r>
            <a:endParaRPr lang="ru-RU" sz="1200" spc="-50" dirty="0">
              <a:solidFill>
                <a:srgbClr val="6B2D14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327" y="1393073"/>
            <a:ext cx="1103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endParaRPr lang="ru-RU" sz="1200" dirty="0">
              <a:solidFill>
                <a:srgbClr val="6B2D14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200" b="1" spc="-50" dirty="0">
                <a:solidFill>
                  <a:srgbClr val="6B2D14"/>
                </a:solidFill>
                <a:latin typeface="Arial"/>
                <a:cs typeface="Arial"/>
              </a:rPr>
              <a:t>Фонд поддержки субъектов малого и среднего предпринимательства «Иркутский областной гарантийный фонд»</a:t>
            </a:r>
          </a:p>
          <a:p>
            <a:pPr marL="12700" marR="5080" algn="just">
              <a:lnSpc>
                <a:spcPct val="100000"/>
              </a:lnSpc>
            </a:pPr>
            <a:r>
              <a:rPr lang="ru-RU" sz="1200" spc="-50" dirty="0">
                <a:solidFill>
                  <a:srgbClr val="6B2D14"/>
                </a:solidFill>
                <a:latin typeface="Arial"/>
                <a:cs typeface="Arial"/>
              </a:rPr>
              <a:t>1 услуга – «Информирование по вопросам предоставления поручительства Фонда по обязательствам субъектов МСП, основанным на кредитных договорах, договорах займа, договорах финансовой аренды (лизинга), договорах о предоставлении банковской гарантии и иных договорах»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585" y="4186011"/>
            <a:ext cx="1101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endParaRPr lang="ru-RU" sz="1200" dirty="0">
              <a:solidFill>
                <a:srgbClr val="6B2D14"/>
              </a:solidFill>
              <a:latin typeface="Times New Roman"/>
              <a:cs typeface="Times New Roman"/>
            </a:endParaRPr>
          </a:p>
          <a:p>
            <a:pPr marL="12700" marR="46355" algn="just">
              <a:lnSpc>
                <a:spcPct val="100000"/>
              </a:lnSpc>
            </a:pPr>
            <a:r>
              <a:rPr lang="ru-RU" sz="1200" b="1" spc="-50" dirty="0">
                <a:solidFill>
                  <a:srgbClr val="6B2D14"/>
                </a:solidFill>
                <a:latin typeface="Arial"/>
                <a:cs typeface="Arial"/>
              </a:rPr>
              <a:t>Акционерное общество «</a:t>
            </a:r>
            <a:r>
              <a:rPr lang="ru-RU" sz="1200" b="1" spc="-50" dirty="0" err="1">
                <a:solidFill>
                  <a:srgbClr val="6B2D14"/>
                </a:solidFill>
                <a:latin typeface="Arial"/>
                <a:cs typeface="Arial"/>
              </a:rPr>
              <a:t>Ростехинвентаризация</a:t>
            </a:r>
            <a:r>
              <a:rPr lang="ru-RU" sz="1200" b="1" spc="-50" dirty="0">
                <a:solidFill>
                  <a:srgbClr val="6B2D14"/>
                </a:solidFill>
                <a:latin typeface="Arial"/>
                <a:cs typeface="Arial"/>
              </a:rPr>
              <a:t> – Федеральное БТИ»</a:t>
            </a:r>
          </a:p>
          <a:p>
            <a:pPr marL="12700" marR="46355" algn="just">
              <a:lnSpc>
                <a:spcPct val="100000"/>
              </a:lnSpc>
            </a:pPr>
            <a:r>
              <a:rPr lang="ru-RU" sz="1200" spc="-50" dirty="0">
                <a:solidFill>
                  <a:srgbClr val="6B2D14"/>
                </a:solidFill>
                <a:latin typeface="Arial"/>
                <a:cs typeface="Arial"/>
              </a:rPr>
              <a:t>Услуги: выдача справок, землеустроительные работы, оценочная деятельность, техническая инвентаризация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7901" y="3873458"/>
            <a:ext cx="11011387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r>
              <a:rPr lang="ru-RU" sz="1200" b="1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Акционерное </a:t>
            </a:r>
            <a:r>
              <a:rPr lang="ru-RU" sz="12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«Восточно-Сибирский центр ЕВРААС»</a:t>
            </a: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r>
              <a:rPr lang="ru-RU" sz="120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карт водителя и карт предприятия для цифровых </a:t>
            </a:r>
            <a:r>
              <a:rPr lang="ru-RU" sz="1200" dirty="0" err="1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тахографов</a:t>
            </a:r>
            <a:endParaRPr lang="ru-RU" sz="12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841" y="5459532"/>
            <a:ext cx="11002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5"/>
              </a:spcBef>
            </a:pPr>
            <a:r>
              <a:rPr lang="ru-RU" sz="1200" b="1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</a:t>
            </a:r>
            <a:r>
              <a:rPr lang="ru-RU" sz="1200" b="1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приему заявок на открытие расчетного счета </a:t>
            </a:r>
            <a:r>
              <a:rPr lang="ru-RU" sz="120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(планируется к оказанию с </a:t>
            </a:r>
            <a:r>
              <a:rPr lang="ru-RU" sz="120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</a:t>
            </a:r>
            <a:r>
              <a:rPr lang="ru-RU" sz="120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года)</a:t>
            </a:r>
          </a:p>
        </p:txBody>
      </p:sp>
      <p:sp>
        <p:nvSpPr>
          <p:cNvPr id="21" name="object 4"/>
          <p:cNvSpPr/>
          <p:nvPr/>
        </p:nvSpPr>
        <p:spPr>
          <a:xfrm>
            <a:off x="0" y="312452"/>
            <a:ext cx="277495" cy="337185"/>
          </a:xfrm>
          <a:custGeom>
            <a:avLst/>
            <a:gdLst/>
            <a:ahLst/>
            <a:cxnLst/>
            <a:rect l="l" t="t" r="r" b="b"/>
            <a:pathLst>
              <a:path w="277495" h="337184">
                <a:moveTo>
                  <a:pt x="0" y="336803"/>
                </a:moveTo>
                <a:lnTo>
                  <a:pt x="277368" y="336803"/>
                </a:lnTo>
                <a:lnTo>
                  <a:pt x="277368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EA5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/>
          <p:nvPr/>
        </p:nvSpPr>
        <p:spPr>
          <a:xfrm>
            <a:off x="274684" y="4968850"/>
            <a:ext cx="241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en-US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7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274684" y="5423916"/>
            <a:ext cx="2411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en-US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467" y="2326075"/>
            <a:ext cx="3646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/>
            <a:r>
              <a:rPr lang="ru-RU" sz="1200" b="1" spc="-50" dirty="0" smtClean="0">
                <a:solidFill>
                  <a:srgbClr val="6B2D14"/>
                </a:solidFill>
                <a:latin typeface="Arial"/>
                <a:cs typeface="Arial"/>
              </a:rPr>
              <a:t>«Фонд </a:t>
            </a:r>
            <a:r>
              <a:rPr lang="ru-RU" sz="1200" b="1" spc="-50" dirty="0">
                <a:solidFill>
                  <a:srgbClr val="6B2D14"/>
                </a:solidFill>
                <a:latin typeface="Arial"/>
                <a:cs typeface="Arial"/>
              </a:rPr>
              <a:t>микрокредитования Иркутской области»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040" y="2533405"/>
            <a:ext cx="11008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50" dirty="0">
                <a:solidFill>
                  <a:srgbClr val="6B2D14"/>
                </a:solidFill>
                <a:latin typeface="Arial"/>
                <a:cs typeface="Arial"/>
              </a:rPr>
              <a:t>В структурных подразделениях ГАУ «МФЦ ИО» предоставляются </a:t>
            </a:r>
            <a:r>
              <a:rPr lang="ru-RU" sz="1200" spc="-50" dirty="0" smtClean="0">
                <a:solidFill>
                  <a:srgbClr val="6B2D14"/>
                </a:solidFill>
                <a:latin typeface="Arial"/>
                <a:cs typeface="Arial"/>
              </a:rPr>
              <a:t>6 </a:t>
            </a:r>
            <a:r>
              <a:rPr lang="ru-RU" sz="1200" spc="-50" dirty="0">
                <a:solidFill>
                  <a:srgbClr val="6B2D14"/>
                </a:solidFill>
                <a:latin typeface="Arial"/>
                <a:cs typeface="Arial"/>
              </a:rPr>
              <a:t>услуг, в т. ч. 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«Подача </a:t>
            </a:r>
            <a:r>
              <a:rPr lang="ru-RU" sz="120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пакета документов для оформления </a:t>
            </a:r>
            <a:r>
              <a:rPr lang="ru-RU" sz="120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микрозайма»</a:t>
            </a:r>
            <a:endParaRPr lang="ru-RU" sz="12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7901" y="3040315"/>
            <a:ext cx="11011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«Центр поддержки субъектов малого и среднего предпринимательства в Иркутской области»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3614" y="3307134"/>
            <a:ext cx="11011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50" dirty="0">
                <a:solidFill>
                  <a:srgbClr val="6B2D14"/>
                </a:solidFill>
                <a:latin typeface="Arial"/>
                <a:cs typeface="Arial"/>
              </a:rPr>
              <a:t>В структурных подразделениях ГАУ «МФЦ ИО» предоставляются </a:t>
            </a:r>
            <a:r>
              <a:rPr lang="ru-RU" sz="1200" spc="-50" dirty="0" smtClean="0">
                <a:solidFill>
                  <a:srgbClr val="6B2D14"/>
                </a:solidFill>
                <a:latin typeface="Arial"/>
                <a:cs typeface="Arial"/>
              </a:rPr>
              <a:t>9 </a:t>
            </a:r>
            <a:r>
              <a:rPr lang="ru-RU" sz="1200" spc="-50" dirty="0">
                <a:solidFill>
                  <a:srgbClr val="6B2D14"/>
                </a:solidFill>
                <a:latin typeface="Arial"/>
                <a:cs typeface="Arial"/>
              </a:rPr>
              <a:t>услуг, в т. ч. Консультирование субъектов малого и среднего предпринимательства в целях содействия развитию предпринимательской </a:t>
            </a:r>
            <a:r>
              <a:rPr lang="ru-RU" sz="1200" spc="-50" dirty="0" smtClean="0">
                <a:solidFill>
                  <a:srgbClr val="6B2D14"/>
                </a:solidFill>
                <a:latin typeface="Arial"/>
                <a:cs typeface="Arial"/>
              </a:rPr>
              <a:t>деятельности, ИП, Юр. лицо</a:t>
            </a:r>
            <a:endParaRPr lang="ru-RU" sz="1200" spc="-50" dirty="0">
              <a:solidFill>
                <a:srgbClr val="6B2D1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9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84920" y="1926490"/>
            <a:ext cx="1874227" cy="3543300"/>
          </a:xfrm>
          <a:custGeom>
            <a:avLst/>
            <a:gdLst/>
            <a:ahLst/>
            <a:cxnLst/>
            <a:rect l="l" t="t" r="r" b="b"/>
            <a:pathLst>
              <a:path w="2298700" h="3543300">
                <a:moveTo>
                  <a:pt x="152400" y="0"/>
                </a:moveTo>
                <a:lnTo>
                  <a:pt x="152400" y="101600"/>
                </a:lnTo>
                <a:lnTo>
                  <a:pt x="50800" y="101600"/>
                </a:lnTo>
                <a:lnTo>
                  <a:pt x="50800" y="50800"/>
                </a:lnTo>
                <a:lnTo>
                  <a:pt x="101600" y="50800"/>
                </a:lnTo>
                <a:lnTo>
                  <a:pt x="101600" y="152400"/>
                </a:lnTo>
                <a:lnTo>
                  <a:pt x="0" y="152400"/>
                </a:lnTo>
                <a:lnTo>
                  <a:pt x="0" y="3390900"/>
                </a:lnTo>
                <a:lnTo>
                  <a:pt x="101600" y="3390900"/>
                </a:lnTo>
                <a:lnTo>
                  <a:pt x="101600" y="3492500"/>
                </a:lnTo>
                <a:lnTo>
                  <a:pt x="50800" y="3492500"/>
                </a:lnTo>
                <a:lnTo>
                  <a:pt x="50800" y="3441700"/>
                </a:lnTo>
                <a:lnTo>
                  <a:pt x="152400" y="3441700"/>
                </a:lnTo>
                <a:lnTo>
                  <a:pt x="152400" y="3543300"/>
                </a:lnTo>
                <a:lnTo>
                  <a:pt x="2146300" y="3543300"/>
                </a:lnTo>
                <a:lnTo>
                  <a:pt x="2146300" y="3441700"/>
                </a:lnTo>
                <a:lnTo>
                  <a:pt x="2247900" y="3441700"/>
                </a:lnTo>
                <a:lnTo>
                  <a:pt x="2247900" y="3492500"/>
                </a:lnTo>
                <a:lnTo>
                  <a:pt x="2197100" y="3492500"/>
                </a:lnTo>
                <a:lnTo>
                  <a:pt x="2197100" y="3390900"/>
                </a:lnTo>
                <a:lnTo>
                  <a:pt x="2298700" y="3390900"/>
                </a:lnTo>
                <a:lnTo>
                  <a:pt x="2298700" y="152400"/>
                </a:lnTo>
                <a:lnTo>
                  <a:pt x="2197100" y="152400"/>
                </a:lnTo>
                <a:lnTo>
                  <a:pt x="2197100" y="50800"/>
                </a:lnTo>
                <a:lnTo>
                  <a:pt x="2247900" y="50800"/>
                </a:lnTo>
                <a:lnTo>
                  <a:pt x="2247900" y="101600"/>
                </a:lnTo>
                <a:lnTo>
                  <a:pt x="2146300" y="101600"/>
                </a:lnTo>
                <a:lnTo>
                  <a:pt x="2146300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/>
          <p:nvPr/>
        </p:nvSpPr>
        <p:spPr>
          <a:xfrm>
            <a:off x="6243440" y="1676986"/>
            <a:ext cx="5615940" cy="0"/>
          </a:xfrm>
          <a:custGeom>
            <a:avLst/>
            <a:gdLst/>
            <a:ahLst/>
            <a:cxnLst/>
            <a:rect l="l" t="t" r="r" b="b"/>
            <a:pathLst>
              <a:path w="5615940">
                <a:moveTo>
                  <a:pt x="56155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6243440" y="5082541"/>
            <a:ext cx="5615940" cy="0"/>
          </a:xfrm>
          <a:custGeom>
            <a:avLst/>
            <a:gdLst/>
            <a:ahLst/>
            <a:cxnLst/>
            <a:rect l="l" t="t" r="r" b="b"/>
            <a:pathLst>
              <a:path w="5615940">
                <a:moveTo>
                  <a:pt x="56155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"/>
          <p:cNvSpPr txBox="1"/>
          <p:nvPr/>
        </p:nvSpPr>
        <p:spPr>
          <a:xfrm>
            <a:off x="6207804" y="3979461"/>
            <a:ext cx="561594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40" dirty="0" smtClean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В 2018 году в Иркутской области в </a:t>
            </a:r>
            <a:r>
              <a:rPr sz="1400" spc="-15" dirty="0" err="1" smtClean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рамках</a:t>
            </a:r>
            <a:r>
              <a:rPr sz="1400" spc="-15" dirty="0" smtClean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 </a:t>
            </a:r>
            <a:r>
              <a:rPr sz="1400" spc="-10" dirty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приоритетного проекта </a:t>
            </a:r>
            <a:r>
              <a:rPr sz="1400" spc="-50" dirty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«</a:t>
            </a:r>
            <a:r>
              <a:rPr sz="1400" spc="-50" dirty="0" err="1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Малый</a:t>
            </a:r>
            <a:r>
              <a:rPr sz="1400" spc="15" dirty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 </a:t>
            </a:r>
            <a:r>
              <a:rPr sz="1400" spc="-25" dirty="0" err="1" smtClean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бизнес</a:t>
            </a:r>
            <a:r>
              <a:rPr lang="ru-RU" sz="1400" dirty="0">
                <a:latin typeface="PT Sans" panose="020B0503020203020204" pitchFamily="34" charset="-52"/>
                <a:cs typeface="Arial"/>
              </a:rPr>
              <a:t> </a:t>
            </a:r>
            <a:r>
              <a:rPr sz="1400" spc="-15" dirty="0" smtClean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и </a:t>
            </a:r>
            <a:r>
              <a:rPr sz="1400" spc="-20" dirty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развитие индивидуальной </a:t>
            </a:r>
            <a:r>
              <a:rPr sz="1400" spc="-20" dirty="0" err="1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предпринимательской</a:t>
            </a:r>
            <a:r>
              <a:rPr sz="1400" spc="-15" dirty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 </a:t>
            </a:r>
            <a:r>
              <a:rPr sz="1400" spc="-30" dirty="0" smtClean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инициативы»</a:t>
            </a:r>
            <a:r>
              <a:rPr lang="ru-RU" sz="1400" spc="-30" dirty="0" smtClean="0">
                <a:solidFill>
                  <a:srgbClr val="CF9A6B"/>
                </a:solidFill>
                <a:latin typeface="PT Sans" panose="020B0503020203020204" pitchFamily="34" charset="-52"/>
                <a:cs typeface="Arial"/>
              </a:rPr>
              <a:t>, ГАУ «МФЦ ИО» открыто 2 Центра оказания услуг: в г. Иркутске и г. Усолье-Сибирское </a:t>
            </a:r>
            <a:endParaRPr sz="1400" dirty="0">
              <a:latin typeface="PT Sans" panose="020B0503020203020204" pitchFamily="34" charset="-52"/>
              <a:cs typeface="Arial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70" y="1631215"/>
            <a:ext cx="5281282" cy="354479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40198" y="1835781"/>
            <a:ext cx="5724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6B2D14"/>
                </a:solidFill>
                <a:latin typeface="PT Sans" panose="020B0503020203020204" pitchFamily="34" charset="-52"/>
              </a:rPr>
              <a:t>Центры «Мой бизнес» — это новый подход к предоставлению государственных и муниципальных услуг по принципу «</a:t>
            </a:r>
            <a:r>
              <a:rPr lang="ru-RU" sz="1400" dirty="0" smtClean="0">
                <a:solidFill>
                  <a:srgbClr val="6B2D14"/>
                </a:solidFill>
                <a:latin typeface="PT Sans" panose="020B0503020203020204" pitchFamily="34" charset="-52"/>
              </a:rPr>
              <a:t>одного окна</a:t>
            </a:r>
            <a:r>
              <a:rPr lang="ru-RU" sz="1400" dirty="0">
                <a:solidFill>
                  <a:srgbClr val="6B2D14"/>
                </a:solidFill>
                <a:latin typeface="PT Sans" panose="020B0503020203020204" pitchFamily="34" charset="-52"/>
              </a:rPr>
              <a:t>». </a:t>
            </a:r>
            <a:r>
              <a:rPr lang="ru-RU" sz="1400" dirty="0" smtClean="0">
                <a:solidFill>
                  <a:srgbClr val="6B2D14"/>
                </a:solidFill>
                <a:latin typeface="PT Sans" panose="020B0503020203020204" pitchFamily="34" charset="-52"/>
              </a:rPr>
              <a:t/>
            </a:r>
            <a:br>
              <a:rPr lang="ru-RU" sz="1400" dirty="0" smtClean="0">
                <a:solidFill>
                  <a:srgbClr val="6B2D14"/>
                </a:solidFill>
                <a:latin typeface="PT Sans" panose="020B0503020203020204" pitchFamily="34" charset="-52"/>
              </a:rPr>
            </a:br>
            <a:endParaRPr lang="ru-RU" sz="1400" dirty="0" smtClean="0">
              <a:solidFill>
                <a:srgbClr val="6B2D14"/>
              </a:solidFill>
              <a:latin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6B2D14"/>
                </a:solidFill>
                <a:latin typeface="PT Sans" panose="020B0503020203020204" pitchFamily="34" charset="-52"/>
              </a:rPr>
              <a:t>Обратившись </a:t>
            </a:r>
            <a:r>
              <a:rPr lang="ru-RU" sz="1400" dirty="0">
                <a:solidFill>
                  <a:srgbClr val="6B2D14"/>
                </a:solidFill>
                <a:latin typeface="PT Sans" panose="020B0503020203020204" pitchFamily="34" charset="-52"/>
              </a:rPr>
              <a:t>в центр «Мой бизнес», любой предприниматель или человек, планирующий открыть свое дело, может получить консультацию по всем интересующим вопросам, подать документы, а также получить весь спектр услуг и сервисов, связанных с началом и ведением бизнеса.</a:t>
            </a:r>
          </a:p>
        </p:txBody>
      </p:sp>
      <p:sp>
        <p:nvSpPr>
          <p:cNvPr id="31" name="object 10"/>
          <p:cNvSpPr/>
          <p:nvPr/>
        </p:nvSpPr>
        <p:spPr>
          <a:xfrm>
            <a:off x="6207804" y="3743911"/>
            <a:ext cx="5615940" cy="0"/>
          </a:xfrm>
          <a:custGeom>
            <a:avLst/>
            <a:gdLst/>
            <a:ahLst/>
            <a:cxnLst/>
            <a:rect l="l" t="t" r="r" b="b"/>
            <a:pathLst>
              <a:path w="5615940">
                <a:moveTo>
                  <a:pt x="56155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743" y="178497"/>
            <a:ext cx="2522939" cy="892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002" y="289634"/>
            <a:ext cx="1602568" cy="781050"/>
          </a:xfrm>
          <a:prstGeom prst="rect">
            <a:avLst/>
          </a:prstGeom>
        </p:spPr>
      </p:pic>
      <p:sp>
        <p:nvSpPr>
          <p:cNvPr id="33" name="object 19"/>
          <p:cNvSpPr/>
          <p:nvPr/>
        </p:nvSpPr>
        <p:spPr>
          <a:xfrm>
            <a:off x="9052806" y="289634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780478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0" y="312452"/>
            <a:ext cx="277495" cy="337185"/>
          </a:xfrm>
          <a:custGeom>
            <a:avLst/>
            <a:gdLst/>
            <a:ahLst/>
            <a:cxnLst/>
            <a:rect l="l" t="t" r="r" b="b"/>
            <a:pathLst>
              <a:path w="277495" h="337184">
                <a:moveTo>
                  <a:pt x="0" y="336803"/>
                </a:moveTo>
                <a:lnTo>
                  <a:pt x="277368" y="336803"/>
                </a:lnTo>
                <a:lnTo>
                  <a:pt x="277368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EA5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5151" y="6105581"/>
            <a:ext cx="45719" cy="5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/>
          <p:nvPr/>
        </p:nvSpPr>
        <p:spPr>
          <a:xfrm>
            <a:off x="0" y="-16760"/>
            <a:ext cx="12192000" cy="1712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 txBox="1"/>
          <p:nvPr/>
        </p:nvSpPr>
        <p:spPr>
          <a:xfrm>
            <a:off x="351465" y="961786"/>
            <a:ext cx="2302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</a:t>
            </a:r>
            <a:r>
              <a:rPr sz="1200" b="1" spc="-15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услуг, </a:t>
            </a:r>
            <a:r>
              <a:rPr sz="1200" spc="-4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 </a:t>
            </a:r>
            <a:r>
              <a:rPr sz="1200" spc="-4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предпринимателю </a:t>
            </a:r>
            <a:r>
              <a:rPr sz="1200" spc="-6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200" spc="-3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sz="1200" spc="-1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1200" spc="-5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8"/>
          <p:cNvSpPr txBox="1"/>
          <p:nvPr/>
        </p:nvSpPr>
        <p:spPr>
          <a:xfrm>
            <a:off x="3408638" y="791985"/>
            <a:ext cx="30979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solidFill>
                <a:srgbClr val="6B2D14"/>
              </a:solidFill>
              <a:latin typeface="PT Sans" panose="020B0503020203020204" pitchFamily="34" charset="-52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2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КАЧЕСТВЕННЫЕ УСЛУГИ</a:t>
            </a:r>
            <a:endParaRPr sz="1200" b="1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sz="1200" spc="-4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sz="1200" spc="-5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комфортно,</a:t>
            </a:r>
            <a:r>
              <a:rPr sz="1200" spc="-12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 </a:t>
            </a:r>
            <a:r>
              <a:rPr sz="1200" spc="-2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200" spc="-45" dirty="0" err="1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</a:t>
            </a:r>
            <a:r>
              <a:rPr lang="ru-RU" sz="1200" spc="-45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0"/>
          <p:cNvSpPr txBox="1"/>
          <p:nvPr/>
        </p:nvSpPr>
        <p:spPr>
          <a:xfrm>
            <a:off x="192851" y="76048"/>
            <a:ext cx="5274945" cy="675184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35"/>
              </a:spcBef>
            </a:pPr>
            <a:r>
              <a:rPr b="1" spc="9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</a:t>
            </a:r>
            <a:r>
              <a:rPr b="1" spc="22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b="1" spc="22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  <a:r>
              <a:rPr lang="ru-RU" b="1" spc="22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7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1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БИЗНЕС»</a:t>
            </a:r>
            <a:endParaRPr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345">
              <a:lnSpc>
                <a:spcPct val="100000"/>
              </a:lnSpc>
            </a:pPr>
            <a:r>
              <a:rPr b="1" spc="75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b="1" spc="-26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135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ПРЕДПРИНИМАТЕЛЯ</a:t>
            </a:r>
            <a:r>
              <a:rPr b="1" spc="-355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22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b="1" spc="-355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65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endParaRPr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6"/>
          <p:cNvSpPr/>
          <p:nvPr/>
        </p:nvSpPr>
        <p:spPr>
          <a:xfrm>
            <a:off x="253170" y="887158"/>
            <a:ext cx="45719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216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7"/>
          <p:cNvSpPr/>
          <p:nvPr/>
        </p:nvSpPr>
        <p:spPr>
          <a:xfrm flipH="1">
            <a:off x="6748611" y="885316"/>
            <a:ext cx="45719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216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9"/>
          <p:cNvSpPr/>
          <p:nvPr/>
        </p:nvSpPr>
        <p:spPr>
          <a:xfrm>
            <a:off x="3305356" y="887718"/>
            <a:ext cx="538219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216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6907155" y="961851"/>
            <a:ext cx="38919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30"/>
              </a:spcBef>
            </a:pPr>
            <a:r>
              <a:rPr lang="ru-RU" sz="1200" b="1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</a:t>
            </a:r>
            <a:r>
              <a:rPr lang="ru-RU" sz="1200" dirty="0">
                <a:solidFill>
                  <a:srgbClr val="6B2D14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6B2D14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временных,</a:t>
            </a:r>
            <a:r>
              <a:rPr lang="en-US" sz="1200" dirty="0" smtClean="0">
                <a:solidFill>
                  <a:srgbClr val="6B2D14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br>
              <a:rPr lang="en-US" sz="1200" dirty="0" smtClean="0">
                <a:solidFill>
                  <a:srgbClr val="6B2D14"/>
                </a:solidFill>
                <a:latin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B2D14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финансовых и </a:t>
            </a:r>
            <a:r>
              <a:rPr lang="ru-RU" sz="1200" dirty="0">
                <a:solidFill>
                  <a:srgbClr val="6B2D14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иных </a:t>
            </a:r>
            <a:r>
              <a:rPr lang="ru-RU" sz="1200" dirty="0" smtClean="0">
                <a:solidFill>
                  <a:srgbClr val="6B2D14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ресурсов.</a:t>
            </a:r>
            <a:endParaRPr lang="ru-RU" sz="1200" dirty="0">
              <a:solidFill>
                <a:srgbClr val="6B2D14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object 13"/>
          <p:cNvSpPr/>
          <p:nvPr/>
        </p:nvSpPr>
        <p:spPr>
          <a:xfrm>
            <a:off x="0" y="1699104"/>
            <a:ext cx="12192000" cy="85173"/>
          </a:xfrm>
          <a:custGeom>
            <a:avLst/>
            <a:gdLst/>
            <a:ahLst/>
            <a:cxnLst/>
            <a:rect l="l" t="t" r="r" b="b"/>
            <a:pathLst>
              <a:path w="12276455" h="101600">
                <a:moveTo>
                  <a:pt x="0" y="101600"/>
                </a:moveTo>
                <a:lnTo>
                  <a:pt x="12275997" y="101600"/>
                </a:lnTo>
                <a:lnTo>
                  <a:pt x="12275997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CF9A6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"/>
          <p:cNvSpPr/>
          <p:nvPr/>
        </p:nvSpPr>
        <p:spPr>
          <a:xfrm>
            <a:off x="7372706" y="3043177"/>
            <a:ext cx="949960" cy="1466215"/>
          </a:xfrm>
          <a:custGeom>
            <a:avLst/>
            <a:gdLst/>
            <a:ahLst/>
            <a:cxnLst/>
            <a:rect l="l" t="t" r="r" b="b"/>
            <a:pathLst>
              <a:path w="949960" h="1466214">
                <a:moveTo>
                  <a:pt x="474954" y="0"/>
                </a:moveTo>
                <a:lnTo>
                  <a:pt x="0" y="474332"/>
                </a:lnTo>
                <a:lnTo>
                  <a:pt x="474865" y="1466087"/>
                </a:lnTo>
                <a:lnTo>
                  <a:pt x="949909" y="474332"/>
                </a:lnTo>
                <a:lnTo>
                  <a:pt x="474954" y="0"/>
                </a:lnTo>
                <a:close/>
              </a:path>
            </a:pathLst>
          </a:custGeom>
          <a:solidFill>
            <a:srgbClr val="ED5338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4"/>
          <p:cNvSpPr/>
          <p:nvPr/>
        </p:nvSpPr>
        <p:spPr>
          <a:xfrm>
            <a:off x="7018730" y="1344007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330047" y="0"/>
                </a:moveTo>
                <a:lnTo>
                  <a:pt x="281274" y="3578"/>
                </a:lnTo>
                <a:lnTo>
                  <a:pt x="234724" y="13973"/>
                </a:lnTo>
                <a:lnTo>
                  <a:pt x="190906" y="30674"/>
                </a:lnTo>
                <a:lnTo>
                  <a:pt x="150331" y="53171"/>
                </a:lnTo>
                <a:lnTo>
                  <a:pt x="113510" y="80954"/>
                </a:lnTo>
                <a:lnTo>
                  <a:pt x="80954" y="113510"/>
                </a:lnTo>
                <a:lnTo>
                  <a:pt x="53171" y="150331"/>
                </a:lnTo>
                <a:lnTo>
                  <a:pt x="30674" y="190906"/>
                </a:lnTo>
                <a:lnTo>
                  <a:pt x="13973" y="234724"/>
                </a:lnTo>
                <a:lnTo>
                  <a:pt x="3578" y="281274"/>
                </a:lnTo>
                <a:lnTo>
                  <a:pt x="0" y="330047"/>
                </a:lnTo>
                <a:lnTo>
                  <a:pt x="3578" y="378820"/>
                </a:lnTo>
                <a:lnTo>
                  <a:pt x="13973" y="425370"/>
                </a:lnTo>
                <a:lnTo>
                  <a:pt x="30674" y="469188"/>
                </a:lnTo>
                <a:lnTo>
                  <a:pt x="53171" y="509763"/>
                </a:lnTo>
                <a:lnTo>
                  <a:pt x="80954" y="546584"/>
                </a:lnTo>
                <a:lnTo>
                  <a:pt x="113510" y="579141"/>
                </a:lnTo>
                <a:lnTo>
                  <a:pt x="150331" y="606923"/>
                </a:lnTo>
                <a:lnTo>
                  <a:pt x="190906" y="629420"/>
                </a:lnTo>
                <a:lnTo>
                  <a:pt x="234724" y="646121"/>
                </a:lnTo>
                <a:lnTo>
                  <a:pt x="281274" y="656516"/>
                </a:lnTo>
                <a:lnTo>
                  <a:pt x="330047" y="660095"/>
                </a:lnTo>
                <a:lnTo>
                  <a:pt x="378820" y="656516"/>
                </a:lnTo>
                <a:lnTo>
                  <a:pt x="425370" y="646121"/>
                </a:lnTo>
                <a:lnTo>
                  <a:pt x="469188" y="629420"/>
                </a:lnTo>
                <a:lnTo>
                  <a:pt x="509763" y="606923"/>
                </a:lnTo>
                <a:lnTo>
                  <a:pt x="546584" y="579141"/>
                </a:lnTo>
                <a:lnTo>
                  <a:pt x="579141" y="546584"/>
                </a:lnTo>
                <a:lnTo>
                  <a:pt x="606923" y="509763"/>
                </a:lnTo>
                <a:lnTo>
                  <a:pt x="629420" y="469188"/>
                </a:lnTo>
                <a:lnTo>
                  <a:pt x="646121" y="425370"/>
                </a:lnTo>
                <a:lnTo>
                  <a:pt x="656516" y="378820"/>
                </a:lnTo>
                <a:lnTo>
                  <a:pt x="660095" y="330047"/>
                </a:lnTo>
                <a:lnTo>
                  <a:pt x="656516" y="281274"/>
                </a:lnTo>
                <a:lnTo>
                  <a:pt x="646121" y="234724"/>
                </a:lnTo>
                <a:lnTo>
                  <a:pt x="629420" y="190906"/>
                </a:lnTo>
                <a:lnTo>
                  <a:pt x="606923" y="150331"/>
                </a:lnTo>
                <a:lnTo>
                  <a:pt x="579141" y="113510"/>
                </a:lnTo>
                <a:lnTo>
                  <a:pt x="546584" y="80954"/>
                </a:lnTo>
                <a:lnTo>
                  <a:pt x="509763" y="53171"/>
                </a:lnTo>
                <a:lnTo>
                  <a:pt x="469188" y="30674"/>
                </a:lnTo>
                <a:lnTo>
                  <a:pt x="425370" y="13973"/>
                </a:lnTo>
                <a:lnTo>
                  <a:pt x="378820" y="3578"/>
                </a:lnTo>
                <a:lnTo>
                  <a:pt x="330047" y="0"/>
                </a:lnTo>
                <a:close/>
              </a:path>
            </a:pathLst>
          </a:custGeom>
          <a:solidFill>
            <a:srgbClr val="C59368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5"/>
          <p:cNvSpPr/>
          <p:nvPr/>
        </p:nvSpPr>
        <p:spPr>
          <a:xfrm>
            <a:off x="5905821" y="-26359"/>
            <a:ext cx="2829560" cy="3923665"/>
          </a:xfrm>
          <a:custGeom>
            <a:avLst/>
            <a:gdLst/>
            <a:ahLst/>
            <a:cxnLst/>
            <a:rect l="l" t="t" r="r" b="b"/>
            <a:pathLst>
              <a:path w="2829559" h="3923665">
                <a:moveTo>
                  <a:pt x="1910120" y="0"/>
                </a:moveTo>
                <a:lnTo>
                  <a:pt x="918851" y="0"/>
                </a:lnTo>
                <a:lnTo>
                  <a:pt x="880687" y="29700"/>
                </a:lnTo>
                <a:lnTo>
                  <a:pt x="842818" y="60014"/>
                </a:lnTo>
                <a:lnTo>
                  <a:pt x="804598" y="91500"/>
                </a:lnTo>
                <a:lnTo>
                  <a:pt x="766129" y="124147"/>
                </a:lnTo>
                <a:lnTo>
                  <a:pt x="727512" y="157947"/>
                </a:lnTo>
                <a:lnTo>
                  <a:pt x="688850" y="192891"/>
                </a:lnTo>
                <a:lnTo>
                  <a:pt x="650245" y="228970"/>
                </a:lnTo>
                <a:lnTo>
                  <a:pt x="611798" y="266173"/>
                </a:lnTo>
                <a:lnTo>
                  <a:pt x="573611" y="304493"/>
                </a:lnTo>
                <a:lnTo>
                  <a:pt x="535786" y="343920"/>
                </a:lnTo>
                <a:lnTo>
                  <a:pt x="498425" y="384444"/>
                </a:lnTo>
                <a:lnTo>
                  <a:pt x="461629" y="426057"/>
                </a:lnTo>
                <a:lnTo>
                  <a:pt x="425502" y="468749"/>
                </a:lnTo>
                <a:lnTo>
                  <a:pt x="390144" y="512512"/>
                </a:lnTo>
                <a:lnTo>
                  <a:pt x="355657" y="557335"/>
                </a:lnTo>
                <a:lnTo>
                  <a:pt x="322143" y="603211"/>
                </a:lnTo>
                <a:lnTo>
                  <a:pt x="289704" y="650129"/>
                </a:lnTo>
                <a:lnTo>
                  <a:pt x="258442" y="698081"/>
                </a:lnTo>
                <a:lnTo>
                  <a:pt x="228459" y="747057"/>
                </a:lnTo>
                <a:lnTo>
                  <a:pt x="199857" y="797048"/>
                </a:lnTo>
                <a:lnTo>
                  <a:pt x="172736" y="848045"/>
                </a:lnTo>
                <a:lnTo>
                  <a:pt x="147201" y="900039"/>
                </a:lnTo>
                <a:lnTo>
                  <a:pt x="123351" y="953020"/>
                </a:lnTo>
                <a:lnTo>
                  <a:pt x="101289" y="1006980"/>
                </a:lnTo>
                <a:lnTo>
                  <a:pt x="81117" y="1061910"/>
                </a:lnTo>
                <a:lnTo>
                  <a:pt x="62937" y="1117799"/>
                </a:lnTo>
                <a:lnTo>
                  <a:pt x="46850" y="1174639"/>
                </a:lnTo>
                <a:lnTo>
                  <a:pt x="32959" y="1232422"/>
                </a:lnTo>
                <a:lnTo>
                  <a:pt x="21365" y="1291136"/>
                </a:lnTo>
                <a:lnTo>
                  <a:pt x="12171" y="1350774"/>
                </a:lnTo>
                <a:lnTo>
                  <a:pt x="5477" y="1411327"/>
                </a:lnTo>
                <a:lnTo>
                  <a:pt x="1386" y="1472784"/>
                </a:lnTo>
                <a:lnTo>
                  <a:pt x="0" y="1535137"/>
                </a:lnTo>
                <a:lnTo>
                  <a:pt x="120838" y="2308621"/>
                </a:lnTo>
                <a:lnTo>
                  <a:pt x="386683" y="3085079"/>
                </a:lnTo>
                <a:lnTo>
                  <a:pt x="652527" y="3683611"/>
                </a:lnTo>
                <a:lnTo>
                  <a:pt x="773366" y="3923322"/>
                </a:lnTo>
                <a:lnTo>
                  <a:pt x="1414487" y="3281070"/>
                </a:lnTo>
                <a:lnTo>
                  <a:pt x="2394668" y="3281070"/>
                </a:lnTo>
                <a:lnTo>
                  <a:pt x="2502704" y="3076426"/>
                </a:lnTo>
                <a:lnTo>
                  <a:pt x="2601550" y="2847784"/>
                </a:lnTo>
                <a:lnTo>
                  <a:pt x="991184" y="2847784"/>
                </a:lnTo>
                <a:lnTo>
                  <a:pt x="987733" y="2838380"/>
                </a:lnTo>
                <a:lnTo>
                  <a:pt x="966107" y="2778140"/>
                </a:lnTo>
                <a:lnTo>
                  <a:pt x="943958" y="2714263"/>
                </a:lnTo>
                <a:lnTo>
                  <a:pt x="931062" y="2676102"/>
                </a:lnTo>
                <a:lnTo>
                  <a:pt x="917175" y="2634188"/>
                </a:lnTo>
                <a:lnTo>
                  <a:pt x="902462" y="2588820"/>
                </a:lnTo>
                <a:lnTo>
                  <a:pt x="887089" y="2540295"/>
                </a:lnTo>
                <a:lnTo>
                  <a:pt x="871223" y="2488909"/>
                </a:lnTo>
                <a:lnTo>
                  <a:pt x="855030" y="2434961"/>
                </a:lnTo>
                <a:lnTo>
                  <a:pt x="838677" y="2378748"/>
                </a:lnTo>
                <a:lnTo>
                  <a:pt x="822330" y="2320567"/>
                </a:lnTo>
                <a:lnTo>
                  <a:pt x="806154" y="2260716"/>
                </a:lnTo>
                <a:lnTo>
                  <a:pt x="790317" y="2199492"/>
                </a:lnTo>
                <a:lnTo>
                  <a:pt x="774985" y="2137193"/>
                </a:lnTo>
                <a:lnTo>
                  <a:pt x="760323" y="2074115"/>
                </a:lnTo>
                <a:lnTo>
                  <a:pt x="746499" y="2010556"/>
                </a:lnTo>
                <a:lnTo>
                  <a:pt x="733678" y="1946815"/>
                </a:lnTo>
                <a:lnTo>
                  <a:pt x="722027" y="1883187"/>
                </a:lnTo>
                <a:lnTo>
                  <a:pt x="711713" y="1819970"/>
                </a:lnTo>
                <a:lnTo>
                  <a:pt x="702901" y="1757463"/>
                </a:lnTo>
                <a:lnTo>
                  <a:pt x="695757" y="1695962"/>
                </a:lnTo>
                <a:lnTo>
                  <a:pt x="690449" y="1635764"/>
                </a:lnTo>
                <a:lnTo>
                  <a:pt x="687142" y="1577167"/>
                </a:lnTo>
                <a:lnTo>
                  <a:pt x="686003" y="1520469"/>
                </a:lnTo>
                <a:lnTo>
                  <a:pt x="688213" y="1453905"/>
                </a:lnTo>
                <a:lnTo>
                  <a:pt x="694650" y="1389333"/>
                </a:lnTo>
                <a:lnTo>
                  <a:pt x="705025" y="1326765"/>
                </a:lnTo>
                <a:lnTo>
                  <a:pt x="719048" y="1266214"/>
                </a:lnTo>
                <a:lnTo>
                  <a:pt x="736428" y="1207690"/>
                </a:lnTo>
                <a:lnTo>
                  <a:pt x="756876" y="1151207"/>
                </a:lnTo>
                <a:lnTo>
                  <a:pt x="780102" y="1096776"/>
                </a:lnTo>
                <a:lnTo>
                  <a:pt x="805817" y="1044408"/>
                </a:lnTo>
                <a:lnTo>
                  <a:pt x="833730" y="994117"/>
                </a:lnTo>
                <a:lnTo>
                  <a:pt x="863552" y="945913"/>
                </a:lnTo>
                <a:lnTo>
                  <a:pt x="894993" y="899810"/>
                </a:lnTo>
                <a:lnTo>
                  <a:pt x="927762" y="855817"/>
                </a:lnTo>
                <a:lnTo>
                  <a:pt x="961571" y="813949"/>
                </a:lnTo>
                <a:lnTo>
                  <a:pt x="996130" y="774216"/>
                </a:lnTo>
                <a:lnTo>
                  <a:pt x="1031147" y="736631"/>
                </a:lnTo>
                <a:lnTo>
                  <a:pt x="1066335" y="701205"/>
                </a:lnTo>
                <a:lnTo>
                  <a:pt x="1101403" y="667951"/>
                </a:lnTo>
                <a:lnTo>
                  <a:pt x="1136060" y="636880"/>
                </a:lnTo>
                <a:lnTo>
                  <a:pt x="1170018" y="608005"/>
                </a:lnTo>
                <a:lnTo>
                  <a:pt x="1202987" y="581337"/>
                </a:lnTo>
                <a:lnTo>
                  <a:pt x="1234676" y="556888"/>
                </a:lnTo>
                <a:lnTo>
                  <a:pt x="1293057" y="514695"/>
                </a:lnTo>
                <a:lnTo>
                  <a:pt x="1342843" y="481523"/>
                </a:lnTo>
                <a:lnTo>
                  <a:pt x="1381715" y="457466"/>
                </a:lnTo>
                <a:lnTo>
                  <a:pt x="1414487" y="438683"/>
                </a:lnTo>
                <a:lnTo>
                  <a:pt x="2378021" y="438683"/>
                </a:lnTo>
                <a:lnTo>
                  <a:pt x="2367337" y="426057"/>
                </a:lnTo>
                <a:lnTo>
                  <a:pt x="2330542" y="384444"/>
                </a:lnTo>
                <a:lnTo>
                  <a:pt x="2293181" y="343920"/>
                </a:lnTo>
                <a:lnTo>
                  <a:pt x="2255357" y="304493"/>
                </a:lnTo>
                <a:lnTo>
                  <a:pt x="2217170" y="266173"/>
                </a:lnTo>
                <a:lnTo>
                  <a:pt x="2178724" y="228970"/>
                </a:lnTo>
                <a:lnTo>
                  <a:pt x="2140119" y="192891"/>
                </a:lnTo>
                <a:lnTo>
                  <a:pt x="2101457" y="157947"/>
                </a:lnTo>
                <a:lnTo>
                  <a:pt x="2062841" y="124147"/>
                </a:lnTo>
                <a:lnTo>
                  <a:pt x="2024372" y="91500"/>
                </a:lnTo>
                <a:lnTo>
                  <a:pt x="1986152" y="60014"/>
                </a:lnTo>
                <a:lnTo>
                  <a:pt x="1948283" y="29700"/>
                </a:lnTo>
                <a:lnTo>
                  <a:pt x="1910120" y="0"/>
                </a:lnTo>
                <a:close/>
              </a:path>
              <a:path w="2829559" h="3923665">
                <a:moveTo>
                  <a:pt x="2394668" y="3281070"/>
                </a:moveTo>
                <a:lnTo>
                  <a:pt x="1414487" y="3281070"/>
                </a:lnTo>
                <a:lnTo>
                  <a:pt x="2055609" y="3923322"/>
                </a:lnTo>
                <a:lnTo>
                  <a:pt x="2394668" y="3281070"/>
                </a:lnTo>
                <a:close/>
              </a:path>
              <a:path w="2829559" h="3923665">
                <a:moveTo>
                  <a:pt x="1414487" y="2423718"/>
                </a:moveTo>
                <a:lnTo>
                  <a:pt x="991184" y="2847784"/>
                </a:lnTo>
                <a:lnTo>
                  <a:pt x="1837791" y="2847784"/>
                </a:lnTo>
                <a:lnTo>
                  <a:pt x="1414487" y="2423718"/>
                </a:lnTo>
                <a:close/>
              </a:path>
              <a:path w="2829559" h="3923665">
                <a:moveTo>
                  <a:pt x="2378021" y="438683"/>
                </a:moveTo>
                <a:lnTo>
                  <a:pt x="1414487" y="438683"/>
                </a:lnTo>
                <a:lnTo>
                  <a:pt x="1421621" y="442621"/>
                </a:lnTo>
                <a:lnTo>
                  <a:pt x="1432641" y="448886"/>
                </a:lnTo>
                <a:lnTo>
                  <a:pt x="1486132" y="481523"/>
                </a:lnTo>
                <a:lnTo>
                  <a:pt x="1535918" y="514695"/>
                </a:lnTo>
                <a:lnTo>
                  <a:pt x="1594299" y="556888"/>
                </a:lnTo>
                <a:lnTo>
                  <a:pt x="1625988" y="581337"/>
                </a:lnTo>
                <a:lnTo>
                  <a:pt x="1658956" y="608005"/>
                </a:lnTo>
                <a:lnTo>
                  <a:pt x="1692914" y="636880"/>
                </a:lnTo>
                <a:lnTo>
                  <a:pt x="1727572" y="667951"/>
                </a:lnTo>
                <a:lnTo>
                  <a:pt x="1762640" y="701205"/>
                </a:lnTo>
                <a:lnTo>
                  <a:pt x="1797827" y="736631"/>
                </a:lnTo>
                <a:lnTo>
                  <a:pt x="1832845" y="774216"/>
                </a:lnTo>
                <a:lnTo>
                  <a:pt x="1867404" y="813949"/>
                </a:lnTo>
                <a:lnTo>
                  <a:pt x="1901212" y="855817"/>
                </a:lnTo>
                <a:lnTo>
                  <a:pt x="1933982" y="899810"/>
                </a:lnTo>
                <a:lnTo>
                  <a:pt x="1965423" y="945913"/>
                </a:lnTo>
                <a:lnTo>
                  <a:pt x="1995245" y="994117"/>
                </a:lnTo>
                <a:lnTo>
                  <a:pt x="2023158" y="1044408"/>
                </a:lnTo>
                <a:lnTo>
                  <a:pt x="2048872" y="1096776"/>
                </a:lnTo>
                <a:lnTo>
                  <a:pt x="2072099" y="1151207"/>
                </a:lnTo>
                <a:lnTo>
                  <a:pt x="2092547" y="1207690"/>
                </a:lnTo>
                <a:lnTo>
                  <a:pt x="2109927" y="1266214"/>
                </a:lnTo>
                <a:lnTo>
                  <a:pt x="2123950" y="1326765"/>
                </a:lnTo>
                <a:lnTo>
                  <a:pt x="2134324" y="1389333"/>
                </a:lnTo>
                <a:lnTo>
                  <a:pt x="2140762" y="1453905"/>
                </a:lnTo>
                <a:lnTo>
                  <a:pt x="2142972" y="1520469"/>
                </a:lnTo>
                <a:lnTo>
                  <a:pt x="2141833" y="1577167"/>
                </a:lnTo>
                <a:lnTo>
                  <a:pt x="2138526" y="1635764"/>
                </a:lnTo>
                <a:lnTo>
                  <a:pt x="2133218" y="1695962"/>
                </a:lnTo>
                <a:lnTo>
                  <a:pt x="2126074" y="1757463"/>
                </a:lnTo>
                <a:lnTo>
                  <a:pt x="2117262" y="1819970"/>
                </a:lnTo>
                <a:lnTo>
                  <a:pt x="2106947" y="1883187"/>
                </a:lnTo>
                <a:lnTo>
                  <a:pt x="2095297" y="1946815"/>
                </a:lnTo>
                <a:lnTo>
                  <a:pt x="2082476" y="2010556"/>
                </a:lnTo>
                <a:lnTo>
                  <a:pt x="2068652" y="2074115"/>
                </a:lnTo>
                <a:lnTo>
                  <a:pt x="2053990" y="2137193"/>
                </a:lnTo>
                <a:lnTo>
                  <a:pt x="2038658" y="2199492"/>
                </a:lnTo>
                <a:lnTo>
                  <a:pt x="2022821" y="2260716"/>
                </a:lnTo>
                <a:lnTo>
                  <a:pt x="2006645" y="2320567"/>
                </a:lnTo>
                <a:lnTo>
                  <a:pt x="1990298" y="2378748"/>
                </a:lnTo>
                <a:lnTo>
                  <a:pt x="1973945" y="2434961"/>
                </a:lnTo>
                <a:lnTo>
                  <a:pt x="1957752" y="2488909"/>
                </a:lnTo>
                <a:lnTo>
                  <a:pt x="1941886" y="2540295"/>
                </a:lnTo>
                <a:lnTo>
                  <a:pt x="1926513" y="2588820"/>
                </a:lnTo>
                <a:lnTo>
                  <a:pt x="1911800" y="2634188"/>
                </a:lnTo>
                <a:lnTo>
                  <a:pt x="1897913" y="2676102"/>
                </a:lnTo>
                <a:lnTo>
                  <a:pt x="1885017" y="2714263"/>
                </a:lnTo>
                <a:lnTo>
                  <a:pt x="1862868" y="2778140"/>
                </a:lnTo>
                <a:lnTo>
                  <a:pt x="1846682" y="2823440"/>
                </a:lnTo>
                <a:lnTo>
                  <a:pt x="1837791" y="2847784"/>
                </a:lnTo>
                <a:lnTo>
                  <a:pt x="2601550" y="2847784"/>
                </a:lnTo>
                <a:lnTo>
                  <a:pt x="2732293" y="2545359"/>
                </a:lnTo>
                <a:lnTo>
                  <a:pt x="2816879" y="2106227"/>
                </a:lnTo>
                <a:lnTo>
                  <a:pt x="2828963" y="1535137"/>
                </a:lnTo>
                <a:lnTo>
                  <a:pt x="2827576" y="1472784"/>
                </a:lnTo>
                <a:lnTo>
                  <a:pt x="2823485" y="1411327"/>
                </a:lnTo>
                <a:lnTo>
                  <a:pt x="2816792" y="1350774"/>
                </a:lnTo>
                <a:lnTo>
                  <a:pt x="2807597" y="1291136"/>
                </a:lnTo>
                <a:lnTo>
                  <a:pt x="2796003" y="1232422"/>
                </a:lnTo>
                <a:lnTo>
                  <a:pt x="2782112" y="1174639"/>
                </a:lnTo>
                <a:lnTo>
                  <a:pt x="2766026" y="1117799"/>
                </a:lnTo>
                <a:lnTo>
                  <a:pt x="2747846" y="1061910"/>
                </a:lnTo>
                <a:lnTo>
                  <a:pt x="2727674" y="1006980"/>
                </a:lnTo>
                <a:lnTo>
                  <a:pt x="2705612" y="953020"/>
                </a:lnTo>
                <a:lnTo>
                  <a:pt x="2681650" y="899810"/>
                </a:lnTo>
                <a:lnTo>
                  <a:pt x="2656227" y="848045"/>
                </a:lnTo>
                <a:lnTo>
                  <a:pt x="2629107" y="797048"/>
                </a:lnTo>
                <a:lnTo>
                  <a:pt x="2600505" y="747057"/>
                </a:lnTo>
                <a:lnTo>
                  <a:pt x="2570522" y="698081"/>
                </a:lnTo>
                <a:lnTo>
                  <a:pt x="2539261" y="650129"/>
                </a:lnTo>
                <a:lnTo>
                  <a:pt x="2506822" y="603211"/>
                </a:lnTo>
                <a:lnTo>
                  <a:pt x="2473309" y="557335"/>
                </a:lnTo>
                <a:lnTo>
                  <a:pt x="2438822" y="512512"/>
                </a:lnTo>
                <a:lnTo>
                  <a:pt x="2403464" y="468749"/>
                </a:lnTo>
                <a:lnTo>
                  <a:pt x="2378021" y="438683"/>
                </a:lnTo>
                <a:close/>
              </a:path>
            </a:pathLst>
          </a:custGeom>
          <a:solidFill>
            <a:srgbClr val="C59368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"/>
          <p:cNvSpPr/>
          <p:nvPr/>
        </p:nvSpPr>
        <p:spPr>
          <a:xfrm>
            <a:off x="6242673" y="2616037"/>
            <a:ext cx="4941938" cy="424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"/>
          <p:cNvSpPr/>
          <p:nvPr/>
        </p:nvSpPr>
        <p:spPr>
          <a:xfrm>
            <a:off x="6242673" y="2615565"/>
            <a:ext cx="4942205" cy="4242435"/>
          </a:xfrm>
          <a:custGeom>
            <a:avLst/>
            <a:gdLst/>
            <a:ahLst/>
            <a:cxnLst/>
            <a:rect l="l" t="t" r="r" b="b"/>
            <a:pathLst>
              <a:path w="4942205" h="4242434">
                <a:moveTo>
                  <a:pt x="4193690" y="4242272"/>
                </a:moveTo>
                <a:lnTo>
                  <a:pt x="4233909" y="4202358"/>
                </a:lnTo>
                <a:lnTo>
                  <a:pt x="4264902" y="4170232"/>
                </a:lnTo>
                <a:lnTo>
                  <a:pt x="4295316" y="4137552"/>
                </a:lnTo>
                <a:lnTo>
                  <a:pt x="4325142" y="4104326"/>
                </a:lnTo>
                <a:lnTo>
                  <a:pt x="4354373" y="4070562"/>
                </a:lnTo>
                <a:lnTo>
                  <a:pt x="4383000" y="4036268"/>
                </a:lnTo>
                <a:lnTo>
                  <a:pt x="4411014" y="4001454"/>
                </a:lnTo>
                <a:lnTo>
                  <a:pt x="4438408" y="3966127"/>
                </a:lnTo>
                <a:lnTo>
                  <a:pt x="4465174" y="3930295"/>
                </a:lnTo>
                <a:lnTo>
                  <a:pt x="4491302" y="3893967"/>
                </a:lnTo>
                <a:lnTo>
                  <a:pt x="4516785" y="3857151"/>
                </a:lnTo>
                <a:lnTo>
                  <a:pt x="4541614" y="3819856"/>
                </a:lnTo>
                <a:lnTo>
                  <a:pt x="4565781" y="3782089"/>
                </a:lnTo>
                <a:lnTo>
                  <a:pt x="4589279" y="3743859"/>
                </a:lnTo>
                <a:lnTo>
                  <a:pt x="4612097" y="3705174"/>
                </a:lnTo>
                <a:lnTo>
                  <a:pt x="4634229" y="3666042"/>
                </a:lnTo>
                <a:lnTo>
                  <a:pt x="4655666" y="3626473"/>
                </a:lnTo>
                <a:lnTo>
                  <a:pt x="4676400" y="3586473"/>
                </a:lnTo>
                <a:lnTo>
                  <a:pt x="4696422" y="3546052"/>
                </a:lnTo>
                <a:lnTo>
                  <a:pt x="4715724" y="3505217"/>
                </a:lnTo>
                <a:lnTo>
                  <a:pt x="4734298" y="3463977"/>
                </a:lnTo>
                <a:lnTo>
                  <a:pt x="4752135" y="3422341"/>
                </a:lnTo>
                <a:lnTo>
                  <a:pt x="4769228" y="3380316"/>
                </a:lnTo>
                <a:lnTo>
                  <a:pt x="4785567" y="3337910"/>
                </a:lnTo>
                <a:lnTo>
                  <a:pt x="4801145" y="3295133"/>
                </a:lnTo>
                <a:lnTo>
                  <a:pt x="4815954" y="3251992"/>
                </a:lnTo>
                <a:lnTo>
                  <a:pt x="4829985" y="3208495"/>
                </a:lnTo>
                <a:lnTo>
                  <a:pt x="4843230" y="3164652"/>
                </a:lnTo>
                <a:lnTo>
                  <a:pt x="4855680" y="3120469"/>
                </a:lnTo>
                <a:lnTo>
                  <a:pt x="4867327" y="3075956"/>
                </a:lnTo>
                <a:lnTo>
                  <a:pt x="4878163" y="3031121"/>
                </a:lnTo>
                <a:lnTo>
                  <a:pt x="4888181" y="2985971"/>
                </a:lnTo>
                <a:lnTo>
                  <a:pt x="4897370" y="2940516"/>
                </a:lnTo>
                <a:lnTo>
                  <a:pt x="4905724" y="2894764"/>
                </a:lnTo>
                <a:lnTo>
                  <a:pt x="4913233" y="2848722"/>
                </a:lnTo>
                <a:lnTo>
                  <a:pt x="4919890" y="2802400"/>
                </a:lnTo>
                <a:lnTo>
                  <a:pt x="4925686" y="2755805"/>
                </a:lnTo>
                <a:lnTo>
                  <a:pt x="4930614" y="2708946"/>
                </a:lnTo>
                <a:lnTo>
                  <a:pt x="4934664" y="2661830"/>
                </a:lnTo>
                <a:lnTo>
                  <a:pt x="4937828" y="2614467"/>
                </a:lnTo>
                <a:lnTo>
                  <a:pt x="4940099" y="2566865"/>
                </a:lnTo>
                <a:lnTo>
                  <a:pt x="4941467" y="2519031"/>
                </a:lnTo>
                <a:lnTo>
                  <a:pt x="4941925" y="2470975"/>
                </a:lnTo>
                <a:lnTo>
                  <a:pt x="4941467" y="2422919"/>
                </a:lnTo>
                <a:lnTo>
                  <a:pt x="4940099" y="2375085"/>
                </a:lnTo>
                <a:lnTo>
                  <a:pt x="4937828" y="2327482"/>
                </a:lnTo>
                <a:lnTo>
                  <a:pt x="4934664" y="2280119"/>
                </a:lnTo>
                <a:lnTo>
                  <a:pt x="4930614" y="2233004"/>
                </a:lnTo>
                <a:lnTo>
                  <a:pt x="4925686" y="2186145"/>
                </a:lnTo>
                <a:lnTo>
                  <a:pt x="4919890" y="2139550"/>
                </a:lnTo>
                <a:lnTo>
                  <a:pt x="4913233" y="2093227"/>
                </a:lnTo>
                <a:lnTo>
                  <a:pt x="4905724" y="2047186"/>
                </a:lnTo>
                <a:lnTo>
                  <a:pt x="4897370" y="2001433"/>
                </a:lnTo>
                <a:lnTo>
                  <a:pt x="4888181" y="1955978"/>
                </a:lnTo>
                <a:lnTo>
                  <a:pt x="4878163" y="1910829"/>
                </a:lnTo>
                <a:lnTo>
                  <a:pt x="4867327" y="1865993"/>
                </a:lnTo>
                <a:lnTo>
                  <a:pt x="4855680" y="1821480"/>
                </a:lnTo>
                <a:lnTo>
                  <a:pt x="4843230" y="1777297"/>
                </a:lnTo>
                <a:lnTo>
                  <a:pt x="4829985" y="1733454"/>
                </a:lnTo>
                <a:lnTo>
                  <a:pt x="4815954" y="1689957"/>
                </a:lnTo>
                <a:lnTo>
                  <a:pt x="4801145" y="1646816"/>
                </a:lnTo>
                <a:lnTo>
                  <a:pt x="4785567" y="1604038"/>
                </a:lnTo>
                <a:lnTo>
                  <a:pt x="4769228" y="1561633"/>
                </a:lnTo>
                <a:lnTo>
                  <a:pt x="4752135" y="1519607"/>
                </a:lnTo>
                <a:lnTo>
                  <a:pt x="4734298" y="1477970"/>
                </a:lnTo>
                <a:lnTo>
                  <a:pt x="4715724" y="1436731"/>
                </a:lnTo>
                <a:lnTo>
                  <a:pt x="4696422" y="1395896"/>
                </a:lnTo>
                <a:lnTo>
                  <a:pt x="4676400" y="1355474"/>
                </a:lnTo>
                <a:lnTo>
                  <a:pt x="4655666" y="1315474"/>
                </a:lnTo>
                <a:lnTo>
                  <a:pt x="4634229" y="1275905"/>
                </a:lnTo>
                <a:lnTo>
                  <a:pt x="4612097" y="1236773"/>
                </a:lnTo>
                <a:lnTo>
                  <a:pt x="4589279" y="1198088"/>
                </a:lnTo>
                <a:lnTo>
                  <a:pt x="4565781" y="1159858"/>
                </a:lnTo>
                <a:lnTo>
                  <a:pt x="4541614" y="1122091"/>
                </a:lnTo>
                <a:lnTo>
                  <a:pt x="4516785" y="1084795"/>
                </a:lnTo>
                <a:lnTo>
                  <a:pt x="4491302" y="1047979"/>
                </a:lnTo>
                <a:lnTo>
                  <a:pt x="4465174" y="1011651"/>
                </a:lnTo>
                <a:lnTo>
                  <a:pt x="4438408" y="975819"/>
                </a:lnTo>
                <a:lnTo>
                  <a:pt x="4411014" y="940491"/>
                </a:lnTo>
                <a:lnTo>
                  <a:pt x="4383000" y="905677"/>
                </a:lnTo>
                <a:lnTo>
                  <a:pt x="4354373" y="871383"/>
                </a:lnTo>
                <a:lnTo>
                  <a:pt x="4325142" y="837619"/>
                </a:lnTo>
                <a:lnTo>
                  <a:pt x="4295316" y="804392"/>
                </a:lnTo>
                <a:lnTo>
                  <a:pt x="4264902" y="771712"/>
                </a:lnTo>
                <a:lnTo>
                  <a:pt x="4233909" y="739586"/>
                </a:lnTo>
                <a:lnTo>
                  <a:pt x="4202346" y="708022"/>
                </a:lnTo>
                <a:lnTo>
                  <a:pt x="4170219" y="677029"/>
                </a:lnTo>
                <a:lnTo>
                  <a:pt x="4137539" y="646615"/>
                </a:lnTo>
                <a:lnTo>
                  <a:pt x="4104313" y="616788"/>
                </a:lnTo>
                <a:lnTo>
                  <a:pt x="4070549" y="587557"/>
                </a:lnTo>
                <a:lnTo>
                  <a:pt x="4036256" y="558930"/>
                </a:lnTo>
                <a:lnTo>
                  <a:pt x="4001441" y="530915"/>
                </a:lnTo>
                <a:lnTo>
                  <a:pt x="3966114" y="503521"/>
                </a:lnTo>
                <a:lnTo>
                  <a:pt x="3930282" y="476755"/>
                </a:lnTo>
                <a:lnTo>
                  <a:pt x="3893954" y="450627"/>
                </a:lnTo>
                <a:lnTo>
                  <a:pt x="3857138" y="425144"/>
                </a:lnTo>
                <a:lnTo>
                  <a:pt x="3819843" y="400314"/>
                </a:lnTo>
                <a:lnTo>
                  <a:pt x="3782076" y="376147"/>
                </a:lnTo>
                <a:lnTo>
                  <a:pt x="3743846" y="352649"/>
                </a:lnTo>
                <a:lnTo>
                  <a:pt x="3705161" y="329830"/>
                </a:lnTo>
                <a:lnTo>
                  <a:pt x="3666030" y="307698"/>
                </a:lnTo>
                <a:lnTo>
                  <a:pt x="3626460" y="286261"/>
                </a:lnTo>
                <a:lnTo>
                  <a:pt x="3586460" y="265528"/>
                </a:lnTo>
                <a:lnTo>
                  <a:pt x="3546039" y="245505"/>
                </a:lnTo>
                <a:lnTo>
                  <a:pt x="3505204" y="226203"/>
                </a:lnTo>
                <a:lnTo>
                  <a:pt x="3463965" y="207629"/>
                </a:lnTo>
                <a:lnTo>
                  <a:pt x="3422328" y="189792"/>
                </a:lnTo>
                <a:lnTo>
                  <a:pt x="3380303" y="172699"/>
                </a:lnTo>
                <a:lnTo>
                  <a:pt x="3337897" y="156359"/>
                </a:lnTo>
                <a:lnTo>
                  <a:pt x="3295120" y="140781"/>
                </a:lnTo>
                <a:lnTo>
                  <a:pt x="3251979" y="125972"/>
                </a:lnTo>
                <a:lnTo>
                  <a:pt x="3208482" y="111941"/>
                </a:lnTo>
                <a:lnTo>
                  <a:pt x="3164639" y="98696"/>
                </a:lnTo>
                <a:lnTo>
                  <a:pt x="3120456" y="86246"/>
                </a:lnTo>
                <a:lnTo>
                  <a:pt x="3075943" y="74598"/>
                </a:lnTo>
                <a:lnTo>
                  <a:pt x="3031108" y="63762"/>
                </a:lnTo>
                <a:lnTo>
                  <a:pt x="2985959" y="53745"/>
                </a:lnTo>
                <a:lnTo>
                  <a:pt x="2940504" y="44555"/>
                </a:lnTo>
                <a:lnTo>
                  <a:pt x="2894751" y="36201"/>
                </a:lnTo>
                <a:lnTo>
                  <a:pt x="2848710" y="28692"/>
                </a:lnTo>
                <a:lnTo>
                  <a:pt x="2802387" y="22035"/>
                </a:lnTo>
                <a:lnTo>
                  <a:pt x="2755792" y="16238"/>
                </a:lnTo>
                <a:lnTo>
                  <a:pt x="2708933" y="11311"/>
                </a:lnTo>
                <a:lnTo>
                  <a:pt x="2661818" y="7261"/>
                </a:lnTo>
                <a:lnTo>
                  <a:pt x="2614455" y="4096"/>
                </a:lnTo>
                <a:lnTo>
                  <a:pt x="2566852" y="1826"/>
                </a:lnTo>
                <a:lnTo>
                  <a:pt x="2519019" y="457"/>
                </a:lnTo>
                <a:lnTo>
                  <a:pt x="2470962" y="0"/>
                </a:lnTo>
                <a:lnTo>
                  <a:pt x="2422906" y="457"/>
                </a:lnTo>
                <a:lnTo>
                  <a:pt x="2375072" y="1826"/>
                </a:lnTo>
                <a:lnTo>
                  <a:pt x="2327470" y="4096"/>
                </a:lnTo>
                <a:lnTo>
                  <a:pt x="2280107" y="7261"/>
                </a:lnTo>
                <a:lnTo>
                  <a:pt x="2232992" y="11311"/>
                </a:lnTo>
                <a:lnTo>
                  <a:pt x="2186132" y="16238"/>
                </a:lnTo>
                <a:lnTo>
                  <a:pt x="2139537" y="22035"/>
                </a:lnTo>
                <a:lnTo>
                  <a:pt x="2093215" y="28692"/>
                </a:lnTo>
                <a:lnTo>
                  <a:pt x="2047173" y="36201"/>
                </a:lnTo>
                <a:lnTo>
                  <a:pt x="2001421" y="44555"/>
                </a:lnTo>
                <a:lnTo>
                  <a:pt x="1955966" y="53745"/>
                </a:lnTo>
                <a:lnTo>
                  <a:pt x="1910817" y="63762"/>
                </a:lnTo>
                <a:lnTo>
                  <a:pt x="1865981" y="74598"/>
                </a:lnTo>
                <a:lnTo>
                  <a:pt x="1821468" y="86246"/>
                </a:lnTo>
                <a:lnTo>
                  <a:pt x="1777286" y="98696"/>
                </a:lnTo>
                <a:lnTo>
                  <a:pt x="1733442" y="111941"/>
                </a:lnTo>
                <a:lnTo>
                  <a:pt x="1689946" y="125972"/>
                </a:lnTo>
                <a:lnTo>
                  <a:pt x="1646805" y="140781"/>
                </a:lnTo>
                <a:lnTo>
                  <a:pt x="1604027" y="156359"/>
                </a:lnTo>
                <a:lnTo>
                  <a:pt x="1561622" y="172699"/>
                </a:lnTo>
                <a:lnTo>
                  <a:pt x="1519597" y="189792"/>
                </a:lnTo>
                <a:lnTo>
                  <a:pt x="1477960" y="207629"/>
                </a:lnTo>
                <a:lnTo>
                  <a:pt x="1436720" y="226203"/>
                </a:lnTo>
                <a:lnTo>
                  <a:pt x="1395885" y="245505"/>
                </a:lnTo>
                <a:lnTo>
                  <a:pt x="1355464" y="265528"/>
                </a:lnTo>
                <a:lnTo>
                  <a:pt x="1315465" y="286261"/>
                </a:lnTo>
                <a:lnTo>
                  <a:pt x="1275895" y="307698"/>
                </a:lnTo>
                <a:lnTo>
                  <a:pt x="1236764" y="329830"/>
                </a:lnTo>
                <a:lnTo>
                  <a:pt x="1198079" y="352649"/>
                </a:lnTo>
                <a:lnTo>
                  <a:pt x="1159849" y="376147"/>
                </a:lnTo>
                <a:lnTo>
                  <a:pt x="1122082" y="400314"/>
                </a:lnTo>
                <a:lnTo>
                  <a:pt x="1084786" y="425144"/>
                </a:lnTo>
                <a:lnTo>
                  <a:pt x="1047970" y="450627"/>
                </a:lnTo>
                <a:lnTo>
                  <a:pt x="1011642" y="476755"/>
                </a:lnTo>
                <a:lnTo>
                  <a:pt x="975811" y="503521"/>
                </a:lnTo>
                <a:lnTo>
                  <a:pt x="940483" y="530915"/>
                </a:lnTo>
                <a:lnTo>
                  <a:pt x="905669" y="558930"/>
                </a:lnTo>
                <a:lnTo>
                  <a:pt x="871376" y="587557"/>
                </a:lnTo>
                <a:lnTo>
                  <a:pt x="837612" y="616788"/>
                </a:lnTo>
                <a:lnTo>
                  <a:pt x="804386" y="646615"/>
                </a:lnTo>
                <a:lnTo>
                  <a:pt x="771705" y="677029"/>
                </a:lnTo>
                <a:lnTo>
                  <a:pt x="739579" y="708022"/>
                </a:lnTo>
                <a:lnTo>
                  <a:pt x="708015" y="739586"/>
                </a:lnTo>
                <a:lnTo>
                  <a:pt x="677023" y="771712"/>
                </a:lnTo>
                <a:lnTo>
                  <a:pt x="646609" y="804392"/>
                </a:lnTo>
                <a:lnTo>
                  <a:pt x="616783" y="837619"/>
                </a:lnTo>
                <a:lnTo>
                  <a:pt x="587552" y="871383"/>
                </a:lnTo>
                <a:lnTo>
                  <a:pt x="558925" y="905677"/>
                </a:lnTo>
                <a:lnTo>
                  <a:pt x="530910" y="940491"/>
                </a:lnTo>
                <a:lnTo>
                  <a:pt x="503516" y="975819"/>
                </a:lnTo>
                <a:lnTo>
                  <a:pt x="476751" y="1011651"/>
                </a:lnTo>
                <a:lnTo>
                  <a:pt x="450623" y="1047979"/>
                </a:lnTo>
                <a:lnTo>
                  <a:pt x="425140" y="1084795"/>
                </a:lnTo>
                <a:lnTo>
                  <a:pt x="400311" y="1122091"/>
                </a:lnTo>
                <a:lnTo>
                  <a:pt x="376143" y="1159858"/>
                </a:lnTo>
                <a:lnTo>
                  <a:pt x="352646" y="1198088"/>
                </a:lnTo>
                <a:lnTo>
                  <a:pt x="329827" y="1236773"/>
                </a:lnTo>
                <a:lnTo>
                  <a:pt x="307695" y="1275905"/>
                </a:lnTo>
                <a:lnTo>
                  <a:pt x="286258" y="1315474"/>
                </a:lnTo>
                <a:lnTo>
                  <a:pt x="265525" y="1355474"/>
                </a:lnTo>
                <a:lnTo>
                  <a:pt x="245503" y="1395896"/>
                </a:lnTo>
                <a:lnTo>
                  <a:pt x="226201" y="1436731"/>
                </a:lnTo>
                <a:lnTo>
                  <a:pt x="207627" y="1477970"/>
                </a:lnTo>
                <a:lnTo>
                  <a:pt x="189790" y="1519607"/>
                </a:lnTo>
                <a:lnTo>
                  <a:pt x="172697" y="1561633"/>
                </a:lnTo>
                <a:lnTo>
                  <a:pt x="156357" y="1604038"/>
                </a:lnTo>
                <a:lnTo>
                  <a:pt x="140779" y="1646816"/>
                </a:lnTo>
                <a:lnTo>
                  <a:pt x="125970" y="1689957"/>
                </a:lnTo>
                <a:lnTo>
                  <a:pt x="111940" y="1733454"/>
                </a:lnTo>
                <a:lnTo>
                  <a:pt x="98695" y="1777297"/>
                </a:lnTo>
                <a:lnTo>
                  <a:pt x="86245" y="1821480"/>
                </a:lnTo>
                <a:lnTo>
                  <a:pt x="74598" y="1865993"/>
                </a:lnTo>
                <a:lnTo>
                  <a:pt x="63761" y="1910829"/>
                </a:lnTo>
                <a:lnTo>
                  <a:pt x="53744" y="1955978"/>
                </a:lnTo>
                <a:lnTo>
                  <a:pt x="44555" y="2001433"/>
                </a:lnTo>
                <a:lnTo>
                  <a:pt x="36201" y="2047186"/>
                </a:lnTo>
                <a:lnTo>
                  <a:pt x="28691" y="2093227"/>
                </a:lnTo>
                <a:lnTo>
                  <a:pt x="22034" y="2139550"/>
                </a:lnTo>
                <a:lnTo>
                  <a:pt x="16238" y="2186145"/>
                </a:lnTo>
                <a:lnTo>
                  <a:pt x="11311" y="2233004"/>
                </a:lnTo>
                <a:lnTo>
                  <a:pt x="7261" y="2280119"/>
                </a:lnTo>
                <a:lnTo>
                  <a:pt x="4096" y="2327482"/>
                </a:lnTo>
                <a:lnTo>
                  <a:pt x="1826" y="2375085"/>
                </a:lnTo>
                <a:lnTo>
                  <a:pt x="457" y="2422919"/>
                </a:lnTo>
                <a:lnTo>
                  <a:pt x="0" y="2470975"/>
                </a:lnTo>
                <a:lnTo>
                  <a:pt x="457" y="2519031"/>
                </a:lnTo>
                <a:lnTo>
                  <a:pt x="1826" y="2566865"/>
                </a:lnTo>
                <a:lnTo>
                  <a:pt x="4096" y="2614467"/>
                </a:lnTo>
                <a:lnTo>
                  <a:pt x="7261" y="2661830"/>
                </a:lnTo>
                <a:lnTo>
                  <a:pt x="11311" y="2708946"/>
                </a:lnTo>
                <a:lnTo>
                  <a:pt x="16238" y="2755805"/>
                </a:lnTo>
                <a:lnTo>
                  <a:pt x="22034" y="2802400"/>
                </a:lnTo>
                <a:lnTo>
                  <a:pt x="28691" y="2848722"/>
                </a:lnTo>
                <a:lnTo>
                  <a:pt x="36201" y="2894764"/>
                </a:lnTo>
                <a:lnTo>
                  <a:pt x="44555" y="2940516"/>
                </a:lnTo>
                <a:lnTo>
                  <a:pt x="53744" y="2985971"/>
                </a:lnTo>
                <a:lnTo>
                  <a:pt x="63761" y="3031121"/>
                </a:lnTo>
                <a:lnTo>
                  <a:pt x="74598" y="3075956"/>
                </a:lnTo>
                <a:lnTo>
                  <a:pt x="86245" y="3120469"/>
                </a:lnTo>
                <a:lnTo>
                  <a:pt x="98695" y="3164652"/>
                </a:lnTo>
                <a:lnTo>
                  <a:pt x="111940" y="3208495"/>
                </a:lnTo>
                <a:lnTo>
                  <a:pt x="125970" y="3251992"/>
                </a:lnTo>
                <a:lnTo>
                  <a:pt x="140779" y="3295133"/>
                </a:lnTo>
                <a:lnTo>
                  <a:pt x="156357" y="3337910"/>
                </a:lnTo>
                <a:lnTo>
                  <a:pt x="172697" y="3380316"/>
                </a:lnTo>
                <a:lnTo>
                  <a:pt x="189790" y="3422341"/>
                </a:lnTo>
                <a:lnTo>
                  <a:pt x="207627" y="3463977"/>
                </a:lnTo>
                <a:lnTo>
                  <a:pt x="226201" y="3505217"/>
                </a:lnTo>
                <a:lnTo>
                  <a:pt x="245503" y="3546052"/>
                </a:lnTo>
                <a:lnTo>
                  <a:pt x="265525" y="3586473"/>
                </a:lnTo>
                <a:lnTo>
                  <a:pt x="286258" y="3626473"/>
                </a:lnTo>
                <a:lnTo>
                  <a:pt x="307695" y="3666042"/>
                </a:lnTo>
                <a:lnTo>
                  <a:pt x="329827" y="3705174"/>
                </a:lnTo>
                <a:lnTo>
                  <a:pt x="352646" y="3743859"/>
                </a:lnTo>
                <a:lnTo>
                  <a:pt x="376143" y="3782089"/>
                </a:lnTo>
                <a:lnTo>
                  <a:pt x="400311" y="3819856"/>
                </a:lnTo>
                <a:lnTo>
                  <a:pt x="425140" y="3857151"/>
                </a:lnTo>
                <a:lnTo>
                  <a:pt x="450623" y="3893967"/>
                </a:lnTo>
                <a:lnTo>
                  <a:pt x="476751" y="3930295"/>
                </a:lnTo>
                <a:lnTo>
                  <a:pt x="503516" y="3966127"/>
                </a:lnTo>
                <a:lnTo>
                  <a:pt x="530910" y="4001454"/>
                </a:lnTo>
                <a:lnTo>
                  <a:pt x="558925" y="4036268"/>
                </a:lnTo>
                <a:lnTo>
                  <a:pt x="587552" y="4070562"/>
                </a:lnTo>
                <a:lnTo>
                  <a:pt x="616783" y="4104326"/>
                </a:lnTo>
                <a:lnTo>
                  <a:pt x="646609" y="4137552"/>
                </a:lnTo>
                <a:lnTo>
                  <a:pt x="677023" y="4170232"/>
                </a:lnTo>
                <a:lnTo>
                  <a:pt x="708015" y="4202358"/>
                </a:lnTo>
                <a:lnTo>
                  <a:pt x="739579" y="4233922"/>
                </a:lnTo>
                <a:lnTo>
                  <a:pt x="748235" y="4242272"/>
                </a:lnTo>
              </a:path>
            </a:pathLst>
          </a:custGeom>
          <a:ln w="508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0"/>
          <p:cNvSpPr/>
          <p:nvPr/>
        </p:nvSpPr>
        <p:spPr>
          <a:xfrm>
            <a:off x="4717326" y="5438983"/>
            <a:ext cx="2060575" cy="1419225"/>
          </a:xfrm>
          <a:custGeom>
            <a:avLst/>
            <a:gdLst/>
            <a:ahLst/>
            <a:cxnLst/>
            <a:rect l="l" t="t" r="r" b="b"/>
            <a:pathLst>
              <a:path w="2060575" h="1419225">
                <a:moveTo>
                  <a:pt x="1030046" y="0"/>
                </a:moveTo>
                <a:lnTo>
                  <a:pt x="981556" y="1121"/>
                </a:lnTo>
                <a:lnTo>
                  <a:pt x="933644" y="4451"/>
                </a:lnTo>
                <a:lnTo>
                  <a:pt x="886358" y="9942"/>
                </a:lnTo>
                <a:lnTo>
                  <a:pt x="839748" y="17542"/>
                </a:lnTo>
                <a:lnTo>
                  <a:pt x="793864" y="27204"/>
                </a:lnTo>
                <a:lnTo>
                  <a:pt x="748755" y="38877"/>
                </a:lnTo>
                <a:lnTo>
                  <a:pt x="704470" y="52513"/>
                </a:lnTo>
                <a:lnTo>
                  <a:pt x="661058" y="68061"/>
                </a:lnTo>
                <a:lnTo>
                  <a:pt x="618570" y="85472"/>
                </a:lnTo>
                <a:lnTo>
                  <a:pt x="577055" y="104696"/>
                </a:lnTo>
                <a:lnTo>
                  <a:pt x="536562" y="125685"/>
                </a:lnTo>
                <a:lnTo>
                  <a:pt x="497141" y="148388"/>
                </a:lnTo>
                <a:lnTo>
                  <a:pt x="458841" y="172757"/>
                </a:lnTo>
                <a:lnTo>
                  <a:pt x="421712" y="198742"/>
                </a:lnTo>
                <a:lnTo>
                  <a:pt x="385802" y="226293"/>
                </a:lnTo>
                <a:lnTo>
                  <a:pt x="351162" y="255360"/>
                </a:lnTo>
                <a:lnTo>
                  <a:pt x="317842" y="285895"/>
                </a:lnTo>
                <a:lnTo>
                  <a:pt x="285889" y="317848"/>
                </a:lnTo>
                <a:lnTo>
                  <a:pt x="255355" y="351170"/>
                </a:lnTo>
                <a:lnTo>
                  <a:pt x="226288" y="385810"/>
                </a:lnTo>
                <a:lnTo>
                  <a:pt x="198737" y="421720"/>
                </a:lnTo>
                <a:lnTo>
                  <a:pt x="172753" y="458850"/>
                </a:lnTo>
                <a:lnTo>
                  <a:pt x="148385" y="497150"/>
                </a:lnTo>
                <a:lnTo>
                  <a:pt x="125682" y="536572"/>
                </a:lnTo>
                <a:lnTo>
                  <a:pt x="104694" y="577065"/>
                </a:lnTo>
                <a:lnTo>
                  <a:pt x="85470" y="618581"/>
                </a:lnTo>
                <a:lnTo>
                  <a:pt x="68059" y="661069"/>
                </a:lnTo>
                <a:lnTo>
                  <a:pt x="52511" y="704481"/>
                </a:lnTo>
                <a:lnTo>
                  <a:pt x="38876" y="748766"/>
                </a:lnTo>
                <a:lnTo>
                  <a:pt x="27203" y="793876"/>
                </a:lnTo>
                <a:lnTo>
                  <a:pt x="17542" y="839761"/>
                </a:lnTo>
                <a:lnTo>
                  <a:pt x="9941" y="886371"/>
                </a:lnTo>
                <a:lnTo>
                  <a:pt x="4451" y="933657"/>
                </a:lnTo>
                <a:lnTo>
                  <a:pt x="1121" y="981569"/>
                </a:lnTo>
                <a:lnTo>
                  <a:pt x="0" y="1030058"/>
                </a:lnTo>
                <a:lnTo>
                  <a:pt x="1121" y="1078547"/>
                </a:lnTo>
                <a:lnTo>
                  <a:pt x="4451" y="1126458"/>
                </a:lnTo>
                <a:lnTo>
                  <a:pt x="9941" y="1173743"/>
                </a:lnTo>
                <a:lnTo>
                  <a:pt x="17542" y="1220352"/>
                </a:lnTo>
                <a:lnTo>
                  <a:pt x="27203" y="1266236"/>
                </a:lnTo>
                <a:lnTo>
                  <a:pt x="38876" y="1311345"/>
                </a:lnTo>
                <a:lnTo>
                  <a:pt x="52511" y="1355630"/>
                </a:lnTo>
                <a:lnTo>
                  <a:pt x="68059" y="1399041"/>
                </a:lnTo>
                <a:lnTo>
                  <a:pt x="76178" y="1418854"/>
                </a:lnTo>
                <a:lnTo>
                  <a:pt x="1983913" y="1418854"/>
                </a:lnTo>
                <a:lnTo>
                  <a:pt x="2007580" y="1355630"/>
                </a:lnTo>
                <a:lnTo>
                  <a:pt x="2021215" y="1311345"/>
                </a:lnTo>
                <a:lnTo>
                  <a:pt x="2032888" y="1266236"/>
                </a:lnTo>
                <a:lnTo>
                  <a:pt x="2042549" y="1220352"/>
                </a:lnTo>
                <a:lnTo>
                  <a:pt x="2050150" y="1173743"/>
                </a:lnTo>
                <a:lnTo>
                  <a:pt x="2055640" y="1126458"/>
                </a:lnTo>
                <a:lnTo>
                  <a:pt x="2058971" y="1078547"/>
                </a:lnTo>
                <a:lnTo>
                  <a:pt x="2060092" y="1030058"/>
                </a:lnTo>
                <a:lnTo>
                  <a:pt x="2058971" y="981569"/>
                </a:lnTo>
                <a:lnTo>
                  <a:pt x="2055640" y="933657"/>
                </a:lnTo>
                <a:lnTo>
                  <a:pt x="2050150" y="886371"/>
                </a:lnTo>
                <a:lnTo>
                  <a:pt x="2042549" y="839761"/>
                </a:lnTo>
                <a:lnTo>
                  <a:pt x="2032888" y="793876"/>
                </a:lnTo>
                <a:lnTo>
                  <a:pt x="2021215" y="748766"/>
                </a:lnTo>
                <a:lnTo>
                  <a:pt x="2007580" y="704481"/>
                </a:lnTo>
                <a:lnTo>
                  <a:pt x="1992032" y="661069"/>
                </a:lnTo>
                <a:lnTo>
                  <a:pt x="1974622" y="618581"/>
                </a:lnTo>
                <a:lnTo>
                  <a:pt x="1955398" y="577065"/>
                </a:lnTo>
                <a:lnTo>
                  <a:pt x="1934409" y="536572"/>
                </a:lnTo>
                <a:lnTo>
                  <a:pt x="1911706" y="497150"/>
                </a:lnTo>
                <a:lnTo>
                  <a:pt x="1887338" y="458850"/>
                </a:lnTo>
                <a:lnTo>
                  <a:pt x="1861354" y="421720"/>
                </a:lnTo>
                <a:lnTo>
                  <a:pt x="1833804" y="385810"/>
                </a:lnTo>
                <a:lnTo>
                  <a:pt x="1804737" y="351170"/>
                </a:lnTo>
                <a:lnTo>
                  <a:pt x="1774202" y="317848"/>
                </a:lnTo>
                <a:lnTo>
                  <a:pt x="1742250" y="285895"/>
                </a:lnTo>
                <a:lnTo>
                  <a:pt x="1708929" y="255360"/>
                </a:lnTo>
                <a:lnTo>
                  <a:pt x="1674289" y="226293"/>
                </a:lnTo>
                <a:lnTo>
                  <a:pt x="1638380" y="198742"/>
                </a:lnTo>
                <a:lnTo>
                  <a:pt x="1601250" y="172757"/>
                </a:lnTo>
                <a:lnTo>
                  <a:pt x="1562950" y="148388"/>
                </a:lnTo>
                <a:lnTo>
                  <a:pt x="1523529" y="125685"/>
                </a:lnTo>
                <a:lnTo>
                  <a:pt x="1483036" y="104696"/>
                </a:lnTo>
                <a:lnTo>
                  <a:pt x="1441521" y="85472"/>
                </a:lnTo>
                <a:lnTo>
                  <a:pt x="1399033" y="68061"/>
                </a:lnTo>
                <a:lnTo>
                  <a:pt x="1355622" y="52513"/>
                </a:lnTo>
                <a:lnTo>
                  <a:pt x="1311337" y="38877"/>
                </a:lnTo>
                <a:lnTo>
                  <a:pt x="1266227" y="27204"/>
                </a:lnTo>
                <a:lnTo>
                  <a:pt x="1220343" y="17542"/>
                </a:lnTo>
                <a:lnTo>
                  <a:pt x="1173733" y="9942"/>
                </a:lnTo>
                <a:lnTo>
                  <a:pt x="1126447" y="4451"/>
                </a:lnTo>
                <a:lnTo>
                  <a:pt x="1078535" y="1121"/>
                </a:lnTo>
                <a:lnTo>
                  <a:pt x="1030046" y="0"/>
                </a:lnTo>
                <a:close/>
              </a:path>
            </a:pathLst>
          </a:custGeom>
          <a:solidFill>
            <a:srgbClr val="EB5641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1"/>
          <p:cNvSpPr/>
          <p:nvPr/>
        </p:nvSpPr>
        <p:spPr>
          <a:xfrm>
            <a:off x="5062804" y="6074237"/>
            <a:ext cx="1369695" cy="784225"/>
          </a:xfrm>
          <a:custGeom>
            <a:avLst/>
            <a:gdLst/>
            <a:ahLst/>
            <a:cxnLst/>
            <a:rect l="l" t="t" r="r" b="b"/>
            <a:pathLst>
              <a:path w="1369695" h="784225">
                <a:moveTo>
                  <a:pt x="258203" y="432358"/>
                </a:moveTo>
                <a:lnTo>
                  <a:pt x="234187" y="432358"/>
                </a:lnTo>
                <a:lnTo>
                  <a:pt x="234187" y="660539"/>
                </a:lnTo>
                <a:lnTo>
                  <a:pt x="258203" y="660539"/>
                </a:lnTo>
                <a:lnTo>
                  <a:pt x="258203" y="432358"/>
                </a:lnTo>
                <a:close/>
              </a:path>
              <a:path w="1369695" h="784225">
                <a:moveTo>
                  <a:pt x="492404" y="409536"/>
                </a:moveTo>
                <a:lnTo>
                  <a:pt x="0" y="409536"/>
                </a:lnTo>
                <a:lnTo>
                  <a:pt x="0" y="432358"/>
                </a:lnTo>
                <a:lnTo>
                  <a:pt x="492404" y="432358"/>
                </a:lnTo>
                <a:lnTo>
                  <a:pt x="492404" y="409536"/>
                </a:lnTo>
                <a:close/>
              </a:path>
              <a:path w="1369695" h="784225">
                <a:moveTo>
                  <a:pt x="258203" y="180149"/>
                </a:moveTo>
                <a:lnTo>
                  <a:pt x="234187" y="180149"/>
                </a:lnTo>
                <a:lnTo>
                  <a:pt x="234187" y="409536"/>
                </a:lnTo>
                <a:lnTo>
                  <a:pt x="258203" y="409536"/>
                </a:lnTo>
                <a:lnTo>
                  <a:pt x="258203" y="180149"/>
                </a:lnTo>
                <a:close/>
              </a:path>
              <a:path w="1369695" h="784225">
                <a:moveTo>
                  <a:pt x="1038859" y="0"/>
                </a:moveTo>
                <a:lnTo>
                  <a:pt x="754214" y="0"/>
                </a:lnTo>
                <a:lnTo>
                  <a:pt x="754214" y="783600"/>
                </a:lnTo>
                <a:lnTo>
                  <a:pt x="778243" y="783600"/>
                </a:lnTo>
                <a:lnTo>
                  <a:pt x="778243" y="552449"/>
                </a:lnTo>
                <a:lnTo>
                  <a:pt x="1038859" y="552449"/>
                </a:lnTo>
                <a:lnTo>
                  <a:pt x="1098136" y="549544"/>
                </a:lnTo>
                <a:lnTo>
                  <a:pt x="1152033" y="540828"/>
                </a:lnTo>
                <a:lnTo>
                  <a:pt x="1189392" y="529640"/>
                </a:lnTo>
                <a:lnTo>
                  <a:pt x="778243" y="529640"/>
                </a:lnTo>
                <a:lnTo>
                  <a:pt x="778243" y="22809"/>
                </a:lnTo>
                <a:lnTo>
                  <a:pt x="1189375" y="22809"/>
                </a:lnTo>
                <a:lnTo>
                  <a:pt x="1152033" y="11625"/>
                </a:lnTo>
                <a:lnTo>
                  <a:pt x="1098136" y="2906"/>
                </a:lnTo>
                <a:lnTo>
                  <a:pt x="1038859" y="0"/>
                </a:lnTo>
                <a:close/>
              </a:path>
              <a:path w="1369695" h="784225">
                <a:moveTo>
                  <a:pt x="754214" y="672807"/>
                </a:moveTo>
                <a:lnTo>
                  <a:pt x="637425" y="672807"/>
                </a:lnTo>
                <a:lnTo>
                  <a:pt x="637425" y="695629"/>
                </a:lnTo>
                <a:lnTo>
                  <a:pt x="754214" y="695629"/>
                </a:lnTo>
                <a:lnTo>
                  <a:pt x="754214" y="672807"/>
                </a:lnTo>
                <a:close/>
              </a:path>
              <a:path w="1369695" h="784225">
                <a:moveTo>
                  <a:pt x="937679" y="672807"/>
                </a:moveTo>
                <a:lnTo>
                  <a:pt x="778243" y="672807"/>
                </a:lnTo>
                <a:lnTo>
                  <a:pt x="778243" y="695629"/>
                </a:lnTo>
                <a:lnTo>
                  <a:pt x="937679" y="695629"/>
                </a:lnTo>
                <a:lnTo>
                  <a:pt x="937679" y="672807"/>
                </a:lnTo>
                <a:close/>
              </a:path>
              <a:path w="1369695" h="784225">
                <a:moveTo>
                  <a:pt x="1189375" y="22809"/>
                </a:moveTo>
                <a:lnTo>
                  <a:pt x="1041260" y="22809"/>
                </a:lnTo>
                <a:lnTo>
                  <a:pt x="1097151" y="25453"/>
                </a:lnTo>
                <a:lnTo>
                  <a:pt x="1147614" y="33383"/>
                </a:lnTo>
                <a:lnTo>
                  <a:pt x="1192651" y="46598"/>
                </a:lnTo>
                <a:lnTo>
                  <a:pt x="1232260" y="65095"/>
                </a:lnTo>
                <a:lnTo>
                  <a:pt x="1266444" y="88874"/>
                </a:lnTo>
                <a:lnTo>
                  <a:pt x="1300857" y="125357"/>
                </a:lnTo>
                <a:lnTo>
                  <a:pt x="1325440" y="168743"/>
                </a:lnTo>
                <a:lnTo>
                  <a:pt x="1340190" y="219031"/>
                </a:lnTo>
                <a:lnTo>
                  <a:pt x="1345107" y="276224"/>
                </a:lnTo>
                <a:lnTo>
                  <a:pt x="1340190" y="333432"/>
                </a:lnTo>
                <a:lnTo>
                  <a:pt x="1325440" y="383727"/>
                </a:lnTo>
                <a:lnTo>
                  <a:pt x="1300857" y="427111"/>
                </a:lnTo>
                <a:lnTo>
                  <a:pt x="1266444" y="463588"/>
                </a:lnTo>
                <a:lnTo>
                  <a:pt x="1232260" y="487365"/>
                </a:lnTo>
                <a:lnTo>
                  <a:pt x="1192651" y="505859"/>
                </a:lnTo>
                <a:lnTo>
                  <a:pt x="1147614" y="519071"/>
                </a:lnTo>
                <a:lnTo>
                  <a:pt x="1097151" y="526998"/>
                </a:lnTo>
                <a:lnTo>
                  <a:pt x="1041260" y="529640"/>
                </a:lnTo>
                <a:lnTo>
                  <a:pt x="1189392" y="529640"/>
                </a:lnTo>
                <a:lnTo>
                  <a:pt x="1243692" y="505954"/>
                </a:lnTo>
                <a:lnTo>
                  <a:pt x="1281455" y="479793"/>
                </a:lnTo>
                <a:lnTo>
                  <a:pt x="1313017" y="448400"/>
                </a:lnTo>
                <a:lnTo>
                  <a:pt x="1337567" y="412347"/>
                </a:lnTo>
                <a:lnTo>
                  <a:pt x="1355104" y="371633"/>
                </a:lnTo>
                <a:lnTo>
                  <a:pt x="1365628" y="326259"/>
                </a:lnTo>
                <a:lnTo>
                  <a:pt x="1369136" y="276224"/>
                </a:lnTo>
                <a:lnTo>
                  <a:pt x="1365628" y="226196"/>
                </a:lnTo>
                <a:lnTo>
                  <a:pt x="1355104" y="180825"/>
                </a:lnTo>
                <a:lnTo>
                  <a:pt x="1337567" y="140111"/>
                </a:lnTo>
                <a:lnTo>
                  <a:pt x="1313017" y="104055"/>
                </a:lnTo>
                <a:lnTo>
                  <a:pt x="1281455" y="72656"/>
                </a:lnTo>
                <a:lnTo>
                  <a:pt x="1243692" y="46500"/>
                </a:lnTo>
                <a:lnTo>
                  <a:pt x="1200551" y="26156"/>
                </a:lnTo>
                <a:lnTo>
                  <a:pt x="1189375" y="22809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1"/>
          <p:cNvSpPr/>
          <p:nvPr/>
        </p:nvSpPr>
        <p:spPr>
          <a:xfrm>
            <a:off x="9481528" y="5234554"/>
            <a:ext cx="2607310" cy="1623695"/>
          </a:xfrm>
          <a:custGeom>
            <a:avLst/>
            <a:gdLst/>
            <a:ahLst/>
            <a:cxnLst/>
            <a:rect l="l" t="t" r="r" b="b"/>
            <a:pathLst>
              <a:path w="2607309" h="1623695">
                <a:moveTo>
                  <a:pt x="1280871" y="0"/>
                </a:moveTo>
                <a:lnTo>
                  <a:pt x="1233094" y="1694"/>
                </a:lnTo>
                <a:lnTo>
                  <a:pt x="1185779" y="5081"/>
                </a:lnTo>
                <a:lnTo>
                  <a:pt x="1138957" y="10130"/>
                </a:lnTo>
                <a:lnTo>
                  <a:pt x="1092655" y="16811"/>
                </a:lnTo>
                <a:lnTo>
                  <a:pt x="1046904" y="25095"/>
                </a:lnTo>
                <a:lnTo>
                  <a:pt x="1001731" y="34951"/>
                </a:lnTo>
                <a:lnTo>
                  <a:pt x="957166" y="46350"/>
                </a:lnTo>
                <a:lnTo>
                  <a:pt x="913225" y="59266"/>
                </a:lnTo>
                <a:lnTo>
                  <a:pt x="869975" y="73656"/>
                </a:lnTo>
                <a:lnTo>
                  <a:pt x="827407" y="89502"/>
                </a:lnTo>
                <a:lnTo>
                  <a:pt x="785562" y="106771"/>
                </a:lnTo>
                <a:lnTo>
                  <a:pt x="744470" y="125433"/>
                </a:lnTo>
                <a:lnTo>
                  <a:pt x="704159" y="145458"/>
                </a:lnTo>
                <a:lnTo>
                  <a:pt x="664659" y="166815"/>
                </a:lnTo>
                <a:lnTo>
                  <a:pt x="625998" y="189475"/>
                </a:lnTo>
                <a:lnTo>
                  <a:pt x="588205" y="213408"/>
                </a:lnTo>
                <a:lnTo>
                  <a:pt x="551309" y="238583"/>
                </a:lnTo>
                <a:lnTo>
                  <a:pt x="515339" y="264972"/>
                </a:lnTo>
                <a:lnTo>
                  <a:pt x="480325" y="292543"/>
                </a:lnTo>
                <a:lnTo>
                  <a:pt x="446294" y="321267"/>
                </a:lnTo>
                <a:lnTo>
                  <a:pt x="413276" y="351115"/>
                </a:lnTo>
                <a:lnTo>
                  <a:pt x="381300" y="382055"/>
                </a:lnTo>
                <a:lnTo>
                  <a:pt x="350395" y="414058"/>
                </a:lnTo>
                <a:lnTo>
                  <a:pt x="320590" y="447094"/>
                </a:lnTo>
                <a:lnTo>
                  <a:pt x="291913" y="481134"/>
                </a:lnTo>
                <a:lnTo>
                  <a:pt x="264394" y="516146"/>
                </a:lnTo>
                <a:lnTo>
                  <a:pt x="238062" y="552101"/>
                </a:lnTo>
                <a:lnTo>
                  <a:pt x="212945" y="588970"/>
                </a:lnTo>
                <a:lnTo>
                  <a:pt x="189072" y="626722"/>
                </a:lnTo>
                <a:lnTo>
                  <a:pt x="166473" y="665327"/>
                </a:lnTo>
                <a:lnTo>
                  <a:pt x="145176" y="704755"/>
                </a:lnTo>
                <a:lnTo>
                  <a:pt x="125211" y="744977"/>
                </a:lnTo>
                <a:lnTo>
                  <a:pt x="106606" y="785962"/>
                </a:lnTo>
                <a:lnTo>
                  <a:pt x="89390" y="827680"/>
                </a:lnTo>
                <a:lnTo>
                  <a:pt x="73592" y="870102"/>
                </a:lnTo>
                <a:lnTo>
                  <a:pt x="59219" y="913270"/>
                </a:lnTo>
                <a:lnTo>
                  <a:pt x="46298" y="957199"/>
                </a:lnTo>
                <a:lnTo>
                  <a:pt x="34996" y="1001288"/>
                </a:lnTo>
                <a:lnTo>
                  <a:pt x="25159" y="1046224"/>
                </a:lnTo>
                <a:lnTo>
                  <a:pt x="16886" y="1091713"/>
                </a:lnTo>
                <a:lnTo>
                  <a:pt x="10204" y="1137726"/>
                </a:lnTo>
                <a:lnTo>
                  <a:pt x="5144" y="1184232"/>
                </a:lnTo>
                <a:lnTo>
                  <a:pt x="1732" y="1231202"/>
                </a:lnTo>
                <a:lnTo>
                  <a:pt x="0" y="1278606"/>
                </a:lnTo>
                <a:lnTo>
                  <a:pt x="56" y="1328716"/>
                </a:lnTo>
                <a:lnTo>
                  <a:pt x="1668" y="1374190"/>
                </a:lnTo>
                <a:lnTo>
                  <a:pt x="5054" y="1421505"/>
                </a:lnTo>
                <a:lnTo>
                  <a:pt x="10102" y="1468327"/>
                </a:lnTo>
                <a:lnTo>
                  <a:pt x="16783" y="1514629"/>
                </a:lnTo>
                <a:lnTo>
                  <a:pt x="25066" y="1560380"/>
                </a:lnTo>
                <a:lnTo>
                  <a:pt x="34922" y="1605553"/>
                </a:lnTo>
                <a:lnTo>
                  <a:pt x="39457" y="1623283"/>
                </a:lnTo>
                <a:lnTo>
                  <a:pt x="2567848" y="1623283"/>
                </a:lnTo>
                <a:lnTo>
                  <a:pt x="2582107" y="1561098"/>
                </a:lnTo>
                <a:lnTo>
                  <a:pt x="2590381" y="1515609"/>
                </a:lnTo>
                <a:lnTo>
                  <a:pt x="2597064" y="1469596"/>
                </a:lnTo>
                <a:lnTo>
                  <a:pt x="2602125" y="1423090"/>
                </a:lnTo>
                <a:lnTo>
                  <a:pt x="2605537" y="1376120"/>
                </a:lnTo>
                <a:lnTo>
                  <a:pt x="2607271" y="1328716"/>
                </a:lnTo>
                <a:lnTo>
                  <a:pt x="2607215" y="1278606"/>
                </a:lnTo>
                <a:lnTo>
                  <a:pt x="2605603" y="1233131"/>
                </a:lnTo>
                <a:lnTo>
                  <a:pt x="2602216" y="1185816"/>
                </a:lnTo>
                <a:lnTo>
                  <a:pt x="2597167" y="1138992"/>
                </a:lnTo>
                <a:lnTo>
                  <a:pt x="2590485" y="1092690"/>
                </a:lnTo>
                <a:lnTo>
                  <a:pt x="2582201" y="1046938"/>
                </a:lnTo>
                <a:lnTo>
                  <a:pt x="2572345" y="1001765"/>
                </a:lnTo>
                <a:lnTo>
                  <a:pt x="2560869" y="956936"/>
                </a:lnTo>
                <a:lnTo>
                  <a:pt x="2548011" y="913197"/>
                </a:lnTo>
                <a:lnTo>
                  <a:pt x="2533641" y="870007"/>
                </a:lnTo>
                <a:lnTo>
                  <a:pt x="2517794" y="827438"/>
                </a:lnTo>
                <a:lnTo>
                  <a:pt x="2500525" y="785593"/>
                </a:lnTo>
                <a:lnTo>
                  <a:pt x="2481863" y="744500"/>
                </a:lnTo>
                <a:lnTo>
                  <a:pt x="2461838" y="704189"/>
                </a:lnTo>
                <a:lnTo>
                  <a:pt x="2440481" y="664688"/>
                </a:lnTo>
                <a:lnTo>
                  <a:pt x="2417821" y="626027"/>
                </a:lnTo>
                <a:lnTo>
                  <a:pt x="2393888" y="588233"/>
                </a:lnTo>
                <a:lnTo>
                  <a:pt x="2368712" y="551337"/>
                </a:lnTo>
                <a:lnTo>
                  <a:pt x="2342324" y="515367"/>
                </a:lnTo>
                <a:lnTo>
                  <a:pt x="2314752" y="480352"/>
                </a:lnTo>
                <a:lnTo>
                  <a:pt x="2286028" y="446321"/>
                </a:lnTo>
                <a:lnTo>
                  <a:pt x="2256181" y="413303"/>
                </a:lnTo>
                <a:lnTo>
                  <a:pt x="2225240" y="381327"/>
                </a:lnTo>
                <a:lnTo>
                  <a:pt x="2193237" y="350422"/>
                </a:lnTo>
                <a:lnTo>
                  <a:pt x="2160200" y="320616"/>
                </a:lnTo>
                <a:lnTo>
                  <a:pt x="2126161" y="291940"/>
                </a:lnTo>
                <a:lnTo>
                  <a:pt x="2091148" y="264420"/>
                </a:lnTo>
                <a:lnTo>
                  <a:pt x="2055192" y="238088"/>
                </a:lnTo>
                <a:lnTo>
                  <a:pt x="2018323" y="212971"/>
                </a:lnTo>
                <a:lnTo>
                  <a:pt x="1980571" y="189098"/>
                </a:lnTo>
                <a:lnTo>
                  <a:pt x="1941966" y="166499"/>
                </a:lnTo>
                <a:lnTo>
                  <a:pt x="1902537" y="145202"/>
                </a:lnTo>
                <a:lnTo>
                  <a:pt x="1862315" y="125236"/>
                </a:lnTo>
                <a:lnTo>
                  <a:pt x="1821329" y="106631"/>
                </a:lnTo>
                <a:lnTo>
                  <a:pt x="1779611" y="89415"/>
                </a:lnTo>
                <a:lnTo>
                  <a:pt x="1737188" y="73617"/>
                </a:lnTo>
                <a:lnTo>
                  <a:pt x="1694078" y="59262"/>
                </a:lnTo>
                <a:lnTo>
                  <a:pt x="1650353" y="46391"/>
                </a:lnTo>
                <a:lnTo>
                  <a:pt x="1606001" y="35021"/>
                </a:lnTo>
                <a:lnTo>
                  <a:pt x="1561065" y="25185"/>
                </a:lnTo>
                <a:lnTo>
                  <a:pt x="1515575" y="16911"/>
                </a:lnTo>
                <a:lnTo>
                  <a:pt x="1469561" y="10230"/>
                </a:lnTo>
                <a:lnTo>
                  <a:pt x="1423054" y="5169"/>
                </a:lnTo>
                <a:lnTo>
                  <a:pt x="1376084" y="1757"/>
                </a:lnTo>
                <a:lnTo>
                  <a:pt x="1328679" y="25"/>
                </a:lnTo>
                <a:lnTo>
                  <a:pt x="1280871" y="0"/>
                </a:lnTo>
                <a:close/>
              </a:path>
            </a:pathLst>
          </a:custGeom>
          <a:solidFill>
            <a:srgbClr val="EB56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2"/>
          <p:cNvSpPr/>
          <p:nvPr/>
        </p:nvSpPr>
        <p:spPr>
          <a:xfrm>
            <a:off x="10302639" y="6135179"/>
            <a:ext cx="1083310" cy="723265"/>
          </a:xfrm>
          <a:custGeom>
            <a:avLst/>
            <a:gdLst/>
            <a:ahLst/>
            <a:cxnLst/>
            <a:rect l="l" t="t" r="r" b="b"/>
            <a:pathLst>
              <a:path w="1083309" h="723265">
                <a:moveTo>
                  <a:pt x="0" y="722657"/>
                </a:moveTo>
                <a:lnTo>
                  <a:pt x="343593" y="366864"/>
                </a:lnTo>
                <a:lnTo>
                  <a:pt x="542932" y="559346"/>
                </a:lnTo>
                <a:lnTo>
                  <a:pt x="1083076" y="0"/>
                </a:lnTo>
              </a:path>
            </a:pathLst>
          </a:custGeom>
          <a:ln w="353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3"/>
          <p:cNvSpPr/>
          <p:nvPr/>
        </p:nvSpPr>
        <p:spPr>
          <a:xfrm>
            <a:off x="11056265" y="6135177"/>
            <a:ext cx="335280" cy="329565"/>
          </a:xfrm>
          <a:custGeom>
            <a:avLst/>
            <a:gdLst/>
            <a:ahLst/>
            <a:cxnLst/>
            <a:rect l="l" t="t" r="r" b="b"/>
            <a:pathLst>
              <a:path w="335279" h="329565">
                <a:moveTo>
                  <a:pt x="0" y="5753"/>
                </a:moveTo>
                <a:lnTo>
                  <a:pt x="329450" y="0"/>
                </a:lnTo>
                <a:lnTo>
                  <a:pt x="335203" y="329450"/>
                </a:lnTo>
              </a:path>
            </a:pathLst>
          </a:custGeom>
          <a:ln w="353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4"/>
          <p:cNvSpPr/>
          <p:nvPr/>
        </p:nvSpPr>
        <p:spPr>
          <a:xfrm>
            <a:off x="10163871" y="6137643"/>
            <a:ext cx="1080770" cy="720725"/>
          </a:xfrm>
          <a:custGeom>
            <a:avLst/>
            <a:gdLst/>
            <a:ahLst/>
            <a:cxnLst/>
            <a:rect l="l" t="t" r="r" b="b"/>
            <a:pathLst>
              <a:path w="1080770" h="720725">
                <a:moveTo>
                  <a:pt x="0" y="720194"/>
                </a:moveTo>
                <a:lnTo>
                  <a:pt x="341213" y="366864"/>
                </a:lnTo>
                <a:lnTo>
                  <a:pt x="540540" y="559346"/>
                </a:lnTo>
                <a:lnTo>
                  <a:pt x="1080709" y="0"/>
                </a:lnTo>
              </a:path>
            </a:pathLst>
          </a:custGeom>
          <a:ln w="353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5"/>
          <p:cNvSpPr/>
          <p:nvPr/>
        </p:nvSpPr>
        <p:spPr>
          <a:xfrm>
            <a:off x="10850652" y="6768420"/>
            <a:ext cx="49530" cy="50800"/>
          </a:xfrm>
          <a:custGeom>
            <a:avLst/>
            <a:gdLst/>
            <a:ahLst/>
            <a:cxnLst/>
            <a:rect l="l" t="t" r="r" b="b"/>
            <a:pathLst>
              <a:path w="49529" h="50800">
                <a:moveTo>
                  <a:pt x="0" y="50787"/>
                </a:moveTo>
                <a:lnTo>
                  <a:pt x="49047" y="0"/>
                </a:lnTo>
              </a:path>
            </a:pathLst>
          </a:custGeom>
          <a:ln w="353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6"/>
          <p:cNvSpPr/>
          <p:nvPr/>
        </p:nvSpPr>
        <p:spPr>
          <a:xfrm>
            <a:off x="10987659" y="6358521"/>
            <a:ext cx="307975" cy="319405"/>
          </a:xfrm>
          <a:custGeom>
            <a:avLst/>
            <a:gdLst/>
            <a:ahLst/>
            <a:cxnLst/>
            <a:rect l="l" t="t" r="r" b="b"/>
            <a:pathLst>
              <a:path w="307975" h="319404">
                <a:moveTo>
                  <a:pt x="0" y="318808"/>
                </a:moveTo>
                <a:lnTo>
                  <a:pt x="307860" y="0"/>
                </a:lnTo>
              </a:path>
            </a:pathLst>
          </a:custGeom>
          <a:ln w="35306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7"/>
          <p:cNvSpPr/>
          <p:nvPr/>
        </p:nvSpPr>
        <p:spPr>
          <a:xfrm>
            <a:off x="11339500" y="6262186"/>
            <a:ext cx="49530" cy="50800"/>
          </a:xfrm>
          <a:custGeom>
            <a:avLst/>
            <a:gdLst/>
            <a:ahLst/>
            <a:cxnLst/>
            <a:rect l="l" t="t" r="r" b="b"/>
            <a:pathLst>
              <a:path w="49529" h="50800">
                <a:moveTo>
                  <a:pt x="0" y="50800"/>
                </a:moveTo>
                <a:lnTo>
                  <a:pt x="49047" y="0"/>
                </a:lnTo>
              </a:path>
            </a:pathLst>
          </a:custGeom>
          <a:ln w="353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3"/>
          <p:cNvSpPr/>
          <p:nvPr/>
        </p:nvSpPr>
        <p:spPr>
          <a:xfrm>
            <a:off x="5886167" y="6563518"/>
            <a:ext cx="1252220" cy="1297940"/>
          </a:xfrm>
          <a:custGeom>
            <a:avLst/>
            <a:gdLst/>
            <a:ahLst/>
            <a:cxnLst/>
            <a:rect l="l" t="t" r="r" b="b"/>
            <a:pathLst>
              <a:path w="1252220" h="1297940">
                <a:moveTo>
                  <a:pt x="0" y="1297711"/>
                </a:moveTo>
                <a:lnTo>
                  <a:pt x="47826" y="1291798"/>
                </a:lnTo>
                <a:lnTo>
                  <a:pt x="95142" y="1284298"/>
                </a:lnTo>
                <a:lnTo>
                  <a:pt x="141921" y="1275238"/>
                </a:lnTo>
                <a:lnTo>
                  <a:pt x="188134" y="1264645"/>
                </a:lnTo>
                <a:lnTo>
                  <a:pt x="233755" y="1252548"/>
                </a:lnTo>
                <a:lnTo>
                  <a:pt x="278754" y="1238975"/>
                </a:lnTo>
                <a:lnTo>
                  <a:pt x="323106" y="1223952"/>
                </a:lnTo>
                <a:lnTo>
                  <a:pt x="366781" y="1207508"/>
                </a:lnTo>
                <a:lnTo>
                  <a:pt x="409753" y="1189669"/>
                </a:lnTo>
                <a:lnTo>
                  <a:pt x="451994" y="1170465"/>
                </a:lnTo>
                <a:lnTo>
                  <a:pt x="493475" y="1149922"/>
                </a:lnTo>
                <a:lnTo>
                  <a:pt x="534171" y="1128068"/>
                </a:lnTo>
                <a:lnTo>
                  <a:pt x="574052" y="1104930"/>
                </a:lnTo>
                <a:lnTo>
                  <a:pt x="613091" y="1080537"/>
                </a:lnTo>
                <a:lnTo>
                  <a:pt x="651260" y="1054916"/>
                </a:lnTo>
                <a:lnTo>
                  <a:pt x="688532" y="1028095"/>
                </a:lnTo>
                <a:lnTo>
                  <a:pt x="724880" y="1000101"/>
                </a:lnTo>
                <a:lnTo>
                  <a:pt x="760275" y="970962"/>
                </a:lnTo>
                <a:lnTo>
                  <a:pt x="794690" y="940705"/>
                </a:lnTo>
                <a:lnTo>
                  <a:pt x="828097" y="909359"/>
                </a:lnTo>
                <a:lnTo>
                  <a:pt x="860469" y="876950"/>
                </a:lnTo>
                <a:lnTo>
                  <a:pt x="891778" y="843508"/>
                </a:lnTo>
                <a:lnTo>
                  <a:pt x="921996" y="809058"/>
                </a:lnTo>
                <a:lnTo>
                  <a:pt x="951095" y="773629"/>
                </a:lnTo>
                <a:lnTo>
                  <a:pt x="979048" y="737249"/>
                </a:lnTo>
                <a:lnTo>
                  <a:pt x="1005828" y="699945"/>
                </a:lnTo>
                <a:lnTo>
                  <a:pt x="1031407" y="661745"/>
                </a:lnTo>
                <a:lnTo>
                  <a:pt x="1055756" y="622676"/>
                </a:lnTo>
                <a:lnTo>
                  <a:pt x="1078849" y="582766"/>
                </a:lnTo>
                <a:lnTo>
                  <a:pt x="1100657" y="542043"/>
                </a:lnTo>
                <a:lnTo>
                  <a:pt x="1121154" y="500535"/>
                </a:lnTo>
                <a:lnTo>
                  <a:pt x="1140311" y="458268"/>
                </a:lnTo>
                <a:lnTo>
                  <a:pt x="1158100" y="415271"/>
                </a:lnTo>
                <a:lnTo>
                  <a:pt x="1174495" y="371572"/>
                </a:lnTo>
                <a:lnTo>
                  <a:pt x="1189467" y="327197"/>
                </a:lnTo>
                <a:lnTo>
                  <a:pt x="1202989" y="282176"/>
                </a:lnTo>
                <a:lnTo>
                  <a:pt x="1215033" y="236534"/>
                </a:lnTo>
                <a:lnTo>
                  <a:pt x="1225572" y="190301"/>
                </a:lnTo>
                <a:lnTo>
                  <a:pt x="1234577" y="143503"/>
                </a:lnTo>
                <a:lnTo>
                  <a:pt x="1242022" y="96168"/>
                </a:lnTo>
                <a:lnTo>
                  <a:pt x="1247878" y="48325"/>
                </a:lnTo>
                <a:lnTo>
                  <a:pt x="1252118" y="0"/>
                </a:lnTo>
              </a:path>
            </a:pathLst>
          </a:custGeom>
          <a:ln w="25400">
            <a:solidFill>
              <a:srgbClr val="EB4C3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4"/>
          <p:cNvSpPr/>
          <p:nvPr/>
        </p:nvSpPr>
        <p:spPr>
          <a:xfrm>
            <a:off x="5836167" y="5060766"/>
            <a:ext cx="1297940" cy="1252220"/>
          </a:xfrm>
          <a:custGeom>
            <a:avLst/>
            <a:gdLst/>
            <a:ahLst/>
            <a:cxnLst/>
            <a:rect l="l" t="t" r="r" b="b"/>
            <a:pathLst>
              <a:path w="1297940" h="1252220">
                <a:moveTo>
                  <a:pt x="1297711" y="1252118"/>
                </a:moveTo>
                <a:lnTo>
                  <a:pt x="1291799" y="1204291"/>
                </a:lnTo>
                <a:lnTo>
                  <a:pt x="1284299" y="1156975"/>
                </a:lnTo>
                <a:lnTo>
                  <a:pt x="1275240" y="1110196"/>
                </a:lnTo>
                <a:lnTo>
                  <a:pt x="1264648" y="1063983"/>
                </a:lnTo>
                <a:lnTo>
                  <a:pt x="1252552" y="1018363"/>
                </a:lnTo>
                <a:lnTo>
                  <a:pt x="1238979" y="973363"/>
                </a:lnTo>
                <a:lnTo>
                  <a:pt x="1223956" y="929012"/>
                </a:lnTo>
                <a:lnTo>
                  <a:pt x="1207512" y="885336"/>
                </a:lnTo>
                <a:lnTo>
                  <a:pt x="1189674" y="842364"/>
                </a:lnTo>
                <a:lnTo>
                  <a:pt x="1170470" y="800124"/>
                </a:lnTo>
                <a:lnTo>
                  <a:pt x="1149927" y="758642"/>
                </a:lnTo>
                <a:lnTo>
                  <a:pt x="1128073" y="717947"/>
                </a:lnTo>
                <a:lnTo>
                  <a:pt x="1104936" y="678066"/>
                </a:lnTo>
                <a:lnTo>
                  <a:pt x="1080543" y="639027"/>
                </a:lnTo>
                <a:lnTo>
                  <a:pt x="1054922" y="600857"/>
                </a:lnTo>
                <a:lnTo>
                  <a:pt x="1028100" y="563585"/>
                </a:lnTo>
                <a:lnTo>
                  <a:pt x="1000106" y="527237"/>
                </a:lnTo>
                <a:lnTo>
                  <a:pt x="970967" y="491842"/>
                </a:lnTo>
                <a:lnTo>
                  <a:pt x="940710" y="457427"/>
                </a:lnTo>
                <a:lnTo>
                  <a:pt x="909364" y="424020"/>
                </a:lnTo>
                <a:lnTo>
                  <a:pt x="876955" y="391648"/>
                </a:lnTo>
                <a:lnTo>
                  <a:pt x="843512" y="360340"/>
                </a:lnTo>
                <a:lnTo>
                  <a:pt x="809062" y="330122"/>
                </a:lnTo>
                <a:lnTo>
                  <a:pt x="773633" y="301022"/>
                </a:lnTo>
                <a:lnTo>
                  <a:pt x="737253" y="273069"/>
                </a:lnTo>
                <a:lnTo>
                  <a:pt x="699948" y="246289"/>
                </a:lnTo>
                <a:lnTo>
                  <a:pt x="661748" y="220711"/>
                </a:lnTo>
                <a:lnTo>
                  <a:pt x="622679" y="196361"/>
                </a:lnTo>
                <a:lnTo>
                  <a:pt x="582769" y="173268"/>
                </a:lnTo>
                <a:lnTo>
                  <a:pt x="542045" y="151460"/>
                </a:lnTo>
                <a:lnTo>
                  <a:pt x="500537" y="130963"/>
                </a:lnTo>
                <a:lnTo>
                  <a:pt x="458270" y="111807"/>
                </a:lnTo>
                <a:lnTo>
                  <a:pt x="415273" y="94017"/>
                </a:lnTo>
                <a:lnTo>
                  <a:pt x="371573" y="77622"/>
                </a:lnTo>
                <a:lnTo>
                  <a:pt x="327198" y="62650"/>
                </a:lnTo>
                <a:lnTo>
                  <a:pt x="282176" y="49128"/>
                </a:lnTo>
                <a:lnTo>
                  <a:pt x="236535" y="37084"/>
                </a:lnTo>
                <a:lnTo>
                  <a:pt x="190301" y="26545"/>
                </a:lnTo>
                <a:lnTo>
                  <a:pt x="143503" y="17540"/>
                </a:lnTo>
                <a:lnTo>
                  <a:pt x="96168" y="10096"/>
                </a:lnTo>
                <a:lnTo>
                  <a:pt x="48325" y="4239"/>
                </a:lnTo>
                <a:lnTo>
                  <a:pt x="0" y="0"/>
                </a:lnTo>
              </a:path>
            </a:pathLst>
          </a:custGeom>
          <a:ln w="25400">
            <a:solidFill>
              <a:srgbClr val="EB4C3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5"/>
          <p:cNvSpPr/>
          <p:nvPr/>
        </p:nvSpPr>
        <p:spPr>
          <a:xfrm>
            <a:off x="4333414" y="5065173"/>
            <a:ext cx="1252220" cy="1297940"/>
          </a:xfrm>
          <a:custGeom>
            <a:avLst/>
            <a:gdLst/>
            <a:ahLst/>
            <a:cxnLst/>
            <a:rect l="l" t="t" r="r" b="b"/>
            <a:pathLst>
              <a:path w="1252220" h="1297939">
                <a:moveTo>
                  <a:pt x="1252118" y="0"/>
                </a:moveTo>
                <a:lnTo>
                  <a:pt x="1204291" y="5912"/>
                </a:lnTo>
                <a:lnTo>
                  <a:pt x="1156975" y="13411"/>
                </a:lnTo>
                <a:lnTo>
                  <a:pt x="1110196" y="22470"/>
                </a:lnTo>
                <a:lnTo>
                  <a:pt x="1063983" y="33062"/>
                </a:lnTo>
                <a:lnTo>
                  <a:pt x="1018363" y="45158"/>
                </a:lnTo>
                <a:lnTo>
                  <a:pt x="973363" y="58732"/>
                </a:lnTo>
                <a:lnTo>
                  <a:pt x="929012" y="73754"/>
                </a:lnTo>
                <a:lnTo>
                  <a:pt x="885336" y="90198"/>
                </a:lnTo>
                <a:lnTo>
                  <a:pt x="842364" y="108036"/>
                </a:lnTo>
                <a:lnTo>
                  <a:pt x="800124" y="127240"/>
                </a:lnTo>
                <a:lnTo>
                  <a:pt x="758642" y="147783"/>
                </a:lnTo>
                <a:lnTo>
                  <a:pt x="717947" y="169637"/>
                </a:lnTo>
                <a:lnTo>
                  <a:pt x="678066" y="192775"/>
                </a:lnTo>
                <a:lnTo>
                  <a:pt x="639027" y="217168"/>
                </a:lnTo>
                <a:lnTo>
                  <a:pt x="600857" y="242789"/>
                </a:lnTo>
                <a:lnTo>
                  <a:pt x="563585" y="269610"/>
                </a:lnTo>
                <a:lnTo>
                  <a:pt x="527237" y="297604"/>
                </a:lnTo>
                <a:lnTo>
                  <a:pt x="491842" y="326744"/>
                </a:lnTo>
                <a:lnTo>
                  <a:pt x="457427" y="357000"/>
                </a:lnTo>
                <a:lnTo>
                  <a:pt x="424020" y="388347"/>
                </a:lnTo>
                <a:lnTo>
                  <a:pt x="391648" y="420755"/>
                </a:lnTo>
                <a:lnTo>
                  <a:pt x="360340" y="454198"/>
                </a:lnTo>
                <a:lnTo>
                  <a:pt x="330122" y="488648"/>
                </a:lnTo>
                <a:lnTo>
                  <a:pt x="301022" y="524077"/>
                </a:lnTo>
                <a:lnTo>
                  <a:pt x="273069" y="560458"/>
                </a:lnTo>
                <a:lnTo>
                  <a:pt x="246289" y="597762"/>
                </a:lnTo>
                <a:lnTo>
                  <a:pt x="220711" y="635963"/>
                </a:lnTo>
                <a:lnTo>
                  <a:pt x="196361" y="675032"/>
                </a:lnTo>
                <a:lnTo>
                  <a:pt x="173268" y="714942"/>
                </a:lnTo>
                <a:lnTo>
                  <a:pt x="151460" y="755665"/>
                </a:lnTo>
                <a:lnTo>
                  <a:pt x="130963" y="797174"/>
                </a:lnTo>
                <a:lnTo>
                  <a:pt x="111807" y="839441"/>
                </a:lnTo>
                <a:lnTo>
                  <a:pt x="94017" y="882438"/>
                </a:lnTo>
                <a:lnTo>
                  <a:pt x="77622" y="926137"/>
                </a:lnTo>
                <a:lnTo>
                  <a:pt x="62650" y="970512"/>
                </a:lnTo>
                <a:lnTo>
                  <a:pt x="49128" y="1015534"/>
                </a:lnTo>
                <a:lnTo>
                  <a:pt x="37084" y="1061176"/>
                </a:lnTo>
                <a:lnTo>
                  <a:pt x="26545" y="1107409"/>
                </a:lnTo>
                <a:lnTo>
                  <a:pt x="17540" y="1154207"/>
                </a:lnTo>
                <a:lnTo>
                  <a:pt x="10096" y="1201542"/>
                </a:lnTo>
                <a:lnTo>
                  <a:pt x="4239" y="1249386"/>
                </a:lnTo>
                <a:lnTo>
                  <a:pt x="0" y="1297711"/>
                </a:lnTo>
              </a:path>
            </a:pathLst>
          </a:custGeom>
          <a:ln w="25400">
            <a:solidFill>
              <a:srgbClr val="EB4C3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6"/>
          <p:cNvSpPr/>
          <p:nvPr/>
        </p:nvSpPr>
        <p:spPr>
          <a:xfrm>
            <a:off x="4337821" y="6613519"/>
            <a:ext cx="1297940" cy="1252220"/>
          </a:xfrm>
          <a:custGeom>
            <a:avLst/>
            <a:gdLst/>
            <a:ahLst/>
            <a:cxnLst/>
            <a:rect l="l" t="t" r="r" b="b"/>
            <a:pathLst>
              <a:path w="1297940" h="1252220">
                <a:moveTo>
                  <a:pt x="0" y="0"/>
                </a:moveTo>
                <a:lnTo>
                  <a:pt x="5912" y="47826"/>
                </a:lnTo>
                <a:lnTo>
                  <a:pt x="13411" y="95142"/>
                </a:lnTo>
                <a:lnTo>
                  <a:pt x="22470" y="141921"/>
                </a:lnTo>
                <a:lnTo>
                  <a:pt x="33062" y="188134"/>
                </a:lnTo>
                <a:lnTo>
                  <a:pt x="45158" y="233755"/>
                </a:lnTo>
                <a:lnTo>
                  <a:pt x="58732" y="278754"/>
                </a:lnTo>
                <a:lnTo>
                  <a:pt x="73754" y="323106"/>
                </a:lnTo>
                <a:lnTo>
                  <a:pt x="90198" y="366781"/>
                </a:lnTo>
                <a:lnTo>
                  <a:pt x="108036" y="409753"/>
                </a:lnTo>
                <a:lnTo>
                  <a:pt x="127240" y="451994"/>
                </a:lnTo>
                <a:lnTo>
                  <a:pt x="147783" y="493476"/>
                </a:lnTo>
                <a:lnTo>
                  <a:pt x="169637" y="534171"/>
                </a:lnTo>
                <a:lnTo>
                  <a:pt x="192775" y="574052"/>
                </a:lnTo>
                <a:lnTo>
                  <a:pt x="217168" y="613091"/>
                </a:lnTo>
                <a:lnTo>
                  <a:pt x="242789" y="651261"/>
                </a:lnTo>
                <a:lnTo>
                  <a:pt x="269610" y="688533"/>
                </a:lnTo>
                <a:lnTo>
                  <a:pt x="297604" y="724881"/>
                </a:lnTo>
                <a:lnTo>
                  <a:pt x="326744" y="760276"/>
                </a:lnTo>
                <a:lnTo>
                  <a:pt x="357000" y="794691"/>
                </a:lnTo>
                <a:lnTo>
                  <a:pt x="388347" y="828099"/>
                </a:lnTo>
                <a:lnTo>
                  <a:pt x="420755" y="860471"/>
                </a:lnTo>
                <a:lnTo>
                  <a:pt x="454198" y="891779"/>
                </a:lnTo>
                <a:lnTo>
                  <a:pt x="488648" y="921998"/>
                </a:lnTo>
                <a:lnTo>
                  <a:pt x="524077" y="951097"/>
                </a:lnTo>
                <a:lnTo>
                  <a:pt x="560458" y="979051"/>
                </a:lnTo>
                <a:lnTo>
                  <a:pt x="597762" y="1005831"/>
                </a:lnTo>
                <a:lnTo>
                  <a:pt x="635963" y="1031410"/>
                </a:lnTo>
                <a:lnTo>
                  <a:pt x="675032" y="1055760"/>
                </a:lnTo>
                <a:lnTo>
                  <a:pt x="714942" y="1078853"/>
                </a:lnTo>
                <a:lnTo>
                  <a:pt x="755665" y="1100662"/>
                </a:lnTo>
                <a:lnTo>
                  <a:pt x="797174" y="1121159"/>
                </a:lnTo>
                <a:lnTo>
                  <a:pt x="839441" y="1140316"/>
                </a:lnTo>
                <a:lnTo>
                  <a:pt x="882438" y="1158107"/>
                </a:lnTo>
                <a:lnTo>
                  <a:pt x="926137" y="1174502"/>
                </a:lnTo>
                <a:lnTo>
                  <a:pt x="970512" y="1189475"/>
                </a:lnTo>
                <a:lnTo>
                  <a:pt x="1015534" y="1202997"/>
                </a:lnTo>
                <a:lnTo>
                  <a:pt x="1061176" y="1215042"/>
                </a:lnTo>
                <a:lnTo>
                  <a:pt x="1107409" y="1225581"/>
                </a:lnTo>
                <a:lnTo>
                  <a:pt x="1154207" y="1234588"/>
                </a:lnTo>
                <a:lnTo>
                  <a:pt x="1201542" y="1242033"/>
                </a:lnTo>
                <a:lnTo>
                  <a:pt x="1249386" y="1247890"/>
                </a:lnTo>
                <a:lnTo>
                  <a:pt x="1297711" y="1252131"/>
                </a:lnTo>
              </a:path>
            </a:pathLst>
          </a:custGeom>
          <a:ln w="25400">
            <a:solidFill>
              <a:srgbClr val="EB4C3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7"/>
          <p:cNvSpPr/>
          <p:nvPr/>
        </p:nvSpPr>
        <p:spPr>
          <a:xfrm>
            <a:off x="7140940" y="6413012"/>
            <a:ext cx="1270" cy="100965"/>
          </a:xfrm>
          <a:custGeom>
            <a:avLst/>
            <a:gdLst/>
            <a:ahLst/>
            <a:cxnLst/>
            <a:rect l="l" t="t" r="r" b="b"/>
            <a:pathLst>
              <a:path w="1270" h="100964">
                <a:moveTo>
                  <a:pt x="438" y="-12699"/>
                </a:moveTo>
                <a:lnTo>
                  <a:pt x="438" y="113080"/>
                </a:lnTo>
              </a:path>
            </a:pathLst>
          </a:custGeom>
          <a:ln w="26276">
            <a:solidFill>
              <a:srgbClr val="EB4C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8"/>
          <p:cNvSpPr/>
          <p:nvPr/>
        </p:nvSpPr>
        <p:spPr>
          <a:xfrm>
            <a:off x="5685659" y="5057236"/>
            <a:ext cx="100965" cy="1270"/>
          </a:xfrm>
          <a:custGeom>
            <a:avLst/>
            <a:gdLst/>
            <a:ahLst/>
            <a:cxnLst/>
            <a:rect l="l" t="t" r="r" b="b"/>
            <a:pathLst>
              <a:path w="100965" h="1270">
                <a:moveTo>
                  <a:pt x="-12700" y="438"/>
                </a:moveTo>
                <a:lnTo>
                  <a:pt x="113080" y="438"/>
                </a:lnTo>
              </a:path>
            </a:pathLst>
          </a:custGeom>
          <a:ln w="26276">
            <a:solidFill>
              <a:srgbClr val="EB4C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9"/>
          <p:cNvSpPr/>
          <p:nvPr/>
        </p:nvSpPr>
        <p:spPr>
          <a:xfrm>
            <a:off x="4329883" y="6413012"/>
            <a:ext cx="1270" cy="100965"/>
          </a:xfrm>
          <a:custGeom>
            <a:avLst/>
            <a:gdLst/>
            <a:ahLst/>
            <a:cxnLst/>
            <a:rect l="l" t="t" r="r" b="b"/>
            <a:pathLst>
              <a:path w="1270" h="100964">
                <a:moveTo>
                  <a:pt x="438" y="-12699"/>
                </a:moveTo>
                <a:lnTo>
                  <a:pt x="438" y="113080"/>
                </a:lnTo>
              </a:path>
            </a:pathLst>
          </a:custGeom>
          <a:ln w="26276">
            <a:solidFill>
              <a:srgbClr val="EB4C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0"/>
          <p:cNvSpPr/>
          <p:nvPr/>
        </p:nvSpPr>
        <p:spPr>
          <a:xfrm>
            <a:off x="5685659" y="7868292"/>
            <a:ext cx="100965" cy="1270"/>
          </a:xfrm>
          <a:custGeom>
            <a:avLst/>
            <a:gdLst/>
            <a:ahLst/>
            <a:cxnLst/>
            <a:rect l="l" t="t" r="r" b="b"/>
            <a:pathLst>
              <a:path w="100965" h="1270">
                <a:moveTo>
                  <a:pt x="-12700" y="438"/>
                </a:moveTo>
                <a:lnTo>
                  <a:pt x="113080" y="438"/>
                </a:lnTo>
              </a:path>
            </a:pathLst>
          </a:custGeom>
          <a:ln w="26276">
            <a:solidFill>
              <a:srgbClr val="EB4C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151" y="6105581"/>
            <a:ext cx="45719" cy="563868"/>
          </a:xfrm>
          <a:prstGeom prst="rect">
            <a:avLst/>
          </a:prstGeom>
        </p:spPr>
      </p:pic>
      <p:sp>
        <p:nvSpPr>
          <p:cNvPr id="34" name="object 28"/>
          <p:cNvSpPr txBox="1"/>
          <p:nvPr/>
        </p:nvSpPr>
        <p:spPr>
          <a:xfrm>
            <a:off x="8559796" y="1326699"/>
            <a:ext cx="39163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solidFill>
                  <a:srgbClr val="521F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  <a:r>
              <a:rPr sz="2000" b="1" spc="-350" dirty="0">
                <a:solidFill>
                  <a:srgbClr val="521F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225" dirty="0">
                <a:solidFill>
                  <a:srgbClr val="521F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</a:t>
            </a:r>
            <a:r>
              <a:rPr sz="2000" b="1" spc="-330" dirty="0">
                <a:solidFill>
                  <a:srgbClr val="521F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70" dirty="0">
                <a:solidFill>
                  <a:srgbClr val="521F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  <a:r>
              <a:rPr sz="2400" b="1" spc="70" dirty="0" smtClean="0">
                <a:solidFill>
                  <a:srgbClr val="521F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9"/>
          <p:cNvSpPr txBox="1"/>
          <p:nvPr/>
        </p:nvSpPr>
        <p:spPr>
          <a:xfrm>
            <a:off x="8478239" y="1804654"/>
            <a:ext cx="364879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место, </a:t>
            </a:r>
            <a:r>
              <a:rPr sz="1050" dirty="0" err="1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sz="105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 err="1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</a:t>
            </a:r>
            <a:r>
              <a:rPr lang="ru-RU" sz="105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05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 планирующие открыть свой бизнес,  могут по принципу «одного окна» </a:t>
            </a:r>
            <a:r>
              <a:rPr sz="1050" dirty="0" err="1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lang="ru-RU" sz="105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 err="1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sz="1050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услуги для начала и ведения  предпринимательской деятельности</a:t>
            </a:r>
          </a:p>
        </p:txBody>
      </p:sp>
      <p:sp>
        <p:nvSpPr>
          <p:cNvPr id="37" name="object 24"/>
          <p:cNvSpPr txBox="1"/>
          <p:nvPr/>
        </p:nvSpPr>
        <p:spPr>
          <a:xfrm>
            <a:off x="669971" y="3465857"/>
            <a:ext cx="5014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6B2D14"/>
                </a:solidFill>
                <a:latin typeface="Verdana"/>
                <a:cs typeface="Verdana"/>
              </a:rPr>
              <a:t>Предпринимателю доступна - 71</a:t>
            </a:r>
            <a:r>
              <a:rPr sz="1200" b="1" dirty="0" smtClean="0">
                <a:solidFill>
                  <a:srgbClr val="6B2D14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6B2D14"/>
                </a:solidFill>
                <a:latin typeface="Verdana"/>
                <a:cs typeface="Verdana"/>
              </a:rPr>
              <a:t>услуг</a:t>
            </a:r>
            <a:r>
              <a:rPr lang="ru-RU" sz="1200" b="1" dirty="0" smtClean="0">
                <a:solidFill>
                  <a:srgbClr val="6B2D14"/>
                </a:solidFill>
                <a:latin typeface="Verdana"/>
                <a:cs typeface="Verdana"/>
              </a:rPr>
              <a:t>а для бизнеса;</a:t>
            </a:r>
            <a:endParaRPr sz="1200" b="1" dirty="0">
              <a:solidFill>
                <a:srgbClr val="6B2D14"/>
              </a:solidFill>
              <a:latin typeface="Verdana"/>
              <a:cs typeface="Verdana"/>
            </a:endParaRPr>
          </a:p>
        </p:txBody>
      </p:sp>
      <p:sp>
        <p:nvSpPr>
          <p:cNvPr id="38" name="object 35"/>
          <p:cNvSpPr/>
          <p:nvPr/>
        </p:nvSpPr>
        <p:spPr>
          <a:xfrm>
            <a:off x="253170" y="2876958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90" h="504189">
                <a:moveTo>
                  <a:pt x="251993" y="0"/>
                </a:moveTo>
                <a:lnTo>
                  <a:pt x="206698" y="4060"/>
                </a:lnTo>
                <a:lnTo>
                  <a:pt x="164066" y="15766"/>
                </a:lnTo>
                <a:lnTo>
                  <a:pt x="124809" y="34406"/>
                </a:lnTo>
                <a:lnTo>
                  <a:pt x="89639" y="59268"/>
                </a:lnTo>
                <a:lnTo>
                  <a:pt x="59267" y="89641"/>
                </a:lnTo>
                <a:lnTo>
                  <a:pt x="34405" y="124813"/>
                </a:lnTo>
                <a:lnTo>
                  <a:pt x="15765" y="164072"/>
                </a:lnTo>
                <a:lnTo>
                  <a:pt x="4060" y="206707"/>
                </a:lnTo>
                <a:lnTo>
                  <a:pt x="0" y="252006"/>
                </a:lnTo>
                <a:lnTo>
                  <a:pt x="4060" y="297304"/>
                </a:lnTo>
                <a:lnTo>
                  <a:pt x="15765" y="339939"/>
                </a:lnTo>
                <a:lnTo>
                  <a:pt x="34405" y="379198"/>
                </a:lnTo>
                <a:lnTo>
                  <a:pt x="59267" y="414370"/>
                </a:lnTo>
                <a:lnTo>
                  <a:pt x="89639" y="444743"/>
                </a:lnTo>
                <a:lnTo>
                  <a:pt x="124809" y="469606"/>
                </a:lnTo>
                <a:lnTo>
                  <a:pt x="164066" y="488246"/>
                </a:lnTo>
                <a:lnTo>
                  <a:pt x="206698" y="499952"/>
                </a:lnTo>
                <a:lnTo>
                  <a:pt x="251993" y="504012"/>
                </a:lnTo>
                <a:lnTo>
                  <a:pt x="297291" y="499952"/>
                </a:lnTo>
                <a:lnTo>
                  <a:pt x="339926" y="488246"/>
                </a:lnTo>
                <a:lnTo>
                  <a:pt x="379185" y="469606"/>
                </a:lnTo>
                <a:lnTo>
                  <a:pt x="414357" y="444743"/>
                </a:lnTo>
                <a:lnTo>
                  <a:pt x="444730" y="414370"/>
                </a:lnTo>
                <a:lnTo>
                  <a:pt x="469593" y="379198"/>
                </a:lnTo>
                <a:lnTo>
                  <a:pt x="488233" y="339939"/>
                </a:lnTo>
                <a:lnTo>
                  <a:pt x="499939" y="297304"/>
                </a:lnTo>
                <a:lnTo>
                  <a:pt x="503999" y="252006"/>
                </a:lnTo>
                <a:lnTo>
                  <a:pt x="499939" y="206707"/>
                </a:lnTo>
                <a:lnTo>
                  <a:pt x="488233" y="164072"/>
                </a:lnTo>
                <a:lnTo>
                  <a:pt x="469593" y="124813"/>
                </a:lnTo>
                <a:lnTo>
                  <a:pt x="444730" y="89641"/>
                </a:lnTo>
                <a:lnTo>
                  <a:pt x="414357" y="59268"/>
                </a:lnTo>
                <a:lnTo>
                  <a:pt x="379185" y="34406"/>
                </a:lnTo>
                <a:lnTo>
                  <a:pt x="339926" y="15766"/>
                </a:lnTo>
                <a:lnTo>
                  <a:pt x="297291" y="4060"/>
                </a:lnTo>
                <a:lnTo>
                  <a:pt x="251993" y="0"/>
                </a:lnTo>
                <a:close/>
              </a:path>
            </a:pathLst>
          </a:custGeom>
          <a:solidFill>
            <a:srgbClr val="C59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/>
          <p:cNvSpPr/>
          <p:nvPr/>
        </p:nvSpPr>
        <p:spPr>
          <a:xfrm>
            <a:off x="388286" y="3011209"/>
            <a:ext cx="247624" cy="2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199985" y="1796646"/>
            <a:ext cx="4374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6B2D14"/>
                </a:solidFill>
              </a:rPr>
              <a:t>Центр «Мой бизнес» в г. Иркутске</a:t>
            </a:r>
          </a:p>
          <a:p>
            <a:r>
              <a:rPr lang="ru-RU" sz="1000" b="1" dirty="0" smtClean="0">
                <a:solidFill>
                  <a:srgbClr val="6B2D14"/>
                </a:solidFill>
              </a:rPr>
              <a:t>г. Иркутск, ул. 5й Армии, 2/1, БЦ «Троицкий», Точка кипения</a:t>
            </a:r>
          </a:p>
          <a:p>
            <a:r>
              <a:rPr lang="ru-RU" sz="1000" dirty="0" smtClean="0">
                <a:solidFill>
                  <a:srgbClr val="6B2D14"/>
                </a:solidFill>
              </a:rPr>
              <a:t>Вт, </a:t>
            </a:r>
            <a:r>
              <a:rPr lang="ru-RU" sz="1000" dirty="0" err="1" smtClean="0">
                <a:solidFill>
                  <a:srgbClr val="6B2D14"/>
                </a:solidFill>
              </a:rPr>
              <a:t>чт</a:t>
            </a:r>
            <a:r>
              <a:rPr lang="ru-RU" sz="1000" dirty="0" smtClean="0">
                <a:solidFill>
                  <a:srgbClr val="6B2D14"/>
                </a:solidFill>
              </a:rPr>
              <a:t>: </a:t>
            </a:r>
            <a:r>
              <a:rPr lang="ru-RU" sz="1000" dirty="0">
                <a:solidFill>
                  <a:srgbClr val="6B2D14"/>
                </a:solidFill>
              </a:rPr>
              <a:t>10.00 - </a:t>
            </a:r>
            <a:r>
              <a:rPr lang="ru-RU" sz="1000" dirty="0" smtClean="0">
                <a:solidFill>
                  <a:srgbClr val="6B2D14"/>
                </a:solidFill>
              </a:rPr>
              <a:t>19.00 и ср, </a:t>
            </a:r>
            <a:r>
              <a:rPr lang="ru-RU" sz="1000" dirty="0" err="1" smtClean="0">
                <a:solidFill>
                  <a:srgbClr val="6B2D14"/>
                </a:solidFill>
              </a:rPr>
              <a:t>пт</a:t>
            </a:r>
            <a:r>
              <a:rPr lang="ru-RU" sz="1000" dirty="0" smtClean="0">
                <a:solidFill>
                  <a:srgbClr val="6B2D14"/>
                </a:solidFill>
              </a:rPr>
              <a:t>: </a:t>
            </a:r>
            <a:r>
              <a:rPr lang="ru-RU" sz="1000" dirty="0">
                <a:solidFill>
                  <a:srgbClr val="6B2D14"/>
                </a:solidFill>
              </a:rPr>
              <a:t>10.00 - </a:t>
            </a:r>
            <a:r>
              <a:rPr lang="ru-RU" sz="1000" dirty="0" smtClean="0">
                <a:solidFill>
                  <a:srgbClr val="6B2D14"/>
                </a:solidFill>
              </a:rPr>
              <a:t>18.00 (перерыв </a:t>
            </a:r>
            <a:r>
              <a:rPr lang="ru-RU" sz="1000" dirty="0">
                <a:solidFill>
                  <a:srgbClr val="6B2D14"/>
                </a:solidFill>
              </a:rPr>
              <a:t>13.00 - </a:t>
            </a:r>
            <a:r>
              <a:rPr lang="ru-RU" sz="1000" dirty="0" smtClean="0">
                <a:solidFill>
                  <a:srgbClr val="6B2D14"/>
                </a:solidFill>
              </a:rPr>
              <a:t>14.00)</a:t>
            </a:r>
            <a:r>
              <a:rPr lang="ru-RU" sz="1000" dirty="0">
                <a:solidFill>
                  <a:srgbClr val="6B2D14"/>
                </a:solidFill>
              </a:rPr>
              <a:t/>
            </a:r>
            <a:br>
              <a:rPr lang="ru-RU" sz="1000" dirty="0">
                <a:solidFill>
                  <a:srgbClr val="6B2D14"/>
                </a:solidFill>
              </a:rPr>
            </a:br>
            <a:r>
              <a:rPr lang="ru-RU" sz="1000" dirty="0" err="1" smtClean="0">
                <a:solidFill>
                  <a:srgbClr val="6B2D14"/>
                </a:solidFill>
              </a:rPr>
              <a:t>Сб</a:t>
            </a:r>
            <a:r>
              <a:rPr lang="ru-RU" sz="1000" dirty="0" smtClean="0">
                <a:solidFill>
                  <a:srgbClr val="6B2D14"/>
                </a:solidFill>
              </a:rPr>
              <a:t>: </a:t>
            </a:r>
            <a:r>
              <a:rPr lang="ru-RU" sz="1000" dirty="0">
                <a:solidFill>
                  <a:srgbClr val="6B2D14"/>
                </a:solidFill>
              </a:rPr>
              <a:t>11.00 - </a:t>
            </a:r>
            <a:r>
              <a:rPr lang="ru-RU" sz="1000" dirty="0" smtClean="0">
                <a:solidFill>
                  <a:srgbClr val="6B2D14"/>
                </a:solidFill>
              </a:rPr>
              <a:t>15.00 (первая </a:t>
            </a:r>
            <a:r>
              <a:rPr lang="ru-RU" sz="1000" dirty="0">
                <a:solidFill>
                  <a:srgbClr val="6B2D14"/>
                </a:solidFill>
              </a:rPr>
              <a:t>среда месяца - </a:t>
            </a:r>
            <a:r>
              <a:rPr lang="ru-RU" sz="1000" dirty="0" err="1">
                <a:solidFill>
                  <a:srgbClr val="6B2D14"/>
                </a:solidFill>
              </a:rPr>
              <a:t>неприемный</a:t>
            </a:r>
            <a:r>
              <a:rPr lang="ru-RU" sz="1000" dirty="0">
                <a:solidFill>
                  <a:srgbClr val="6B2D14"/>
                </a:solidFill>
              </a:rPr>
              <a:t> </a:t>
            </a:r>
            <a:r>
              <a:rPr lang="ru-RU" sz="1000" dirty="0" smtClean="0">
                <a:solidFill>
                  <a:srgbClr val="6B2D14"/>
                </a:solidFill>
              </a:rPr>
              <a:t>день)</a:t>
            </a:r>
            <a:endParaRPr lang="ru-RU" sz="1000" b="1" dirty="0">
              <a:solidFill>
                <a:srgbClr val="6B2D1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15298" y="1790069"/>
            <a:ext cx="3633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6B2D14"/>
                </a:solidFill>
              </a:rPr>
              <a:t>Центр </a:t>
            </a:r>
            <a:r>
              <a:rPr lang="ru-RU" sz="1000" b="1" u="sng" dirty="0">
                <a:solidFill>
                  <a:srgbClr val="6B2D14"/>
                </a:solidFill>
              </a:rPr>
              <a:t>«Мой бизнес» в г. Усолье-Сибирское</a:t>
            </a:r>
          </a:p>
          <a:p>
            <a:r>
              <a:rPr lang="ru-RU" sz="1000" b="1" u="sng" dirty="0">
                <a:solidFill>
                  <a:srgbClr val="6B2D14"/>
                </a:solidFill>
              </a:rPr>
              <a:t>г. Усолье-Сибирское, ул. Орджоникидзе, 31а, </a:t>
            </a:r>
          </a:p>
          <a:p>
            <a:r>
              <a:rPr lang="ru-RU" sz="1000" u="sng" dirty="0">
                <a:solidFill>
                  <a:srgbClr val="6B2D14"/>
                </a:solidFill>
              </a:rPr>
              <a:t>Ср, </a:t>
            </a:r>
            <a:r>
              <a:rPr lang="ru-RU" sz="1000" u="sng" dirty="0" err="1">
                <a:solidFill>
                  <a:srgbClr val="6B2D14"/>
                </a:solidFill>
              </a:rPr>
              <a:t>пт</a:t>
            </a:r>
            <a:r>
              <a:rPr lang="ru-RU" sz="1000" u="sng" dirty="0">
                <a:solidFill>
                  <a:srgbClr val="6B2D14"/>
                </a:solidFill>
              </a:rPr>
              <a:t>: 09.30 - 15.00 (перерыв 12.30 - 13.00)</a:t>
            </a:r>
            <a:br>
              <a:rPr lang="ru-RU" sz="1000" u="sng" dirty="0">
                <a:solidFill>
                  <a:srgbClr val="6B2D14"/>
                </a:solidFill>
              </a:rPr>
            </a:br>
            <a:r>
              <a:rPr lang="ru-RU" sz="1000" u="sng" dirty="0">
                <a:solidFill>
                  <a:srgbClr val="6B2D14"/>
                </a:solidFill>
              </a:rPr>
              <a:t>первая среда месяца - </a:t>
            </a:r>
            <a:r>
              <a:rPr lang="ru-RU" sz="1000" u="sng" dirty="0" err="1">
                <a:solidFill>
                  <a:srgbClr val="6B2D14"/>
                </a:solidFill>
              </a:rPr>
              <a:t>неприемный</a:t>
            </a:r>
            <a:r>
              <a:rPr lang="ru-RU" sz="1000" u="sng" dirty="0">
                <a:solidFill>
                  <a:srgbClr val="6B2D14"/>
                </a:solidFill>
              </a:rPr>
              <a:t> день</a:t>
            </a:r>
          </a:p>
        </p:txBody>
      </p:sp>
      <p:sp>
        <p:nvSpPr>
          <p:cNvPr id="61" name="object 39"/>
          <p:cNvSpPr/>
          <p:nvPr/>
        </p:nvSpPr>
        <p:spPr>
          <a:xfrm>
            <a:off x="421166" y="4241768"/>
            <a:ext cx="168275" cy="168275"/>
          </a:xfrm>
          <a:custGeom>
            <a:avLst/>
            <a:gdLst/>
            <a:ahLst/>
            <a:cxnLst/>
            <a:rect l="l" t="t" r="r" b="b"/>
            <a:pathLst>
              <a:path w="168275" h="168275">
                <a:moveTo>
                  <a:pt x="83997" y="0"/>
                </a:moveTo>
                <a:lnTo>
                  <a:pt x="0" y="83997"/>
                </a:lnTo>
                <a:lnTo>
                  <a:pt x="83997" y="167995"/>
                </a:lnTo>
                <a:lnTo>
                  <a:pt x="167995" y="83997"/>
                </a:lnTo>
                <a:lnTo>
                  <a:pt x="83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0"/>
          <p:cNvSpPr/>
          <p:nvPr/>
        </p:nvSpPr>
        <p:spPr>
          <a:xfrm>
            <a:off x="253170" y="4019709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90" h="504189">
                <a:moveTo>
                  <a:pt x="251993" y="0"/>
                </a:moveTo>
                <a:lnTo>
                  <a:pt x="206698" y="4060"/>
                </a:lnTo>
                <a:lnTo>
                  <a:pt x="164066" y="15766"/>
                </a:lnTo>
                <a:lnTo>
                  <a:pt x="124809" y="34406"/>
                </a:lnTo>
                <a:lnTo>
                  <a:pt x="89639" y="59268"/>
                </a:lnTo>
                <a:lnTo>
                  <a:pt x="59267" y="89641"/>
                </a:lnTo>
                <a:lnTo>
                  <a:pt x="34405" y="124813"/>
                </a:lnTo>
                <a:lnTo>
                  <a:pt x="15765" y="164072"/>
                </a:lnTo>
                <a:lnTo>
                  <a:pt x="4060" y="206707"/>
                </a:lnTo>
                <a:lnTo>
                  <a:pt x="0" y="252006"/>
                </a:lnTo>
                <a:lnTo>
                  <a:pt x="4060" y="297304"/>
                </a:lnTo>
                <a:lnTo>
                  <a:pt x="15765" y="339939"/>
                </a:lnTo>
                <a:lnTo>
                  <a:pt x="34405" y="379198"/>
                </a:lnTo>
                <a:lnTo>
                  <a:pt x="59267" y="414370"/>
                </a:lnTo>
                <a:lnTo>
                  <a:pt x="89639" y="444743"/>
                </a:lnTo>
                <a:lnTo>
                  <a:pt x="124809" y="469606"/>
                </a:lnTo>
                <a:lnTo>
                  <a:pt x="164066" y="488246"/>
                </a:lnTo>
                <a:lnTo>
                  <a:pt x="206698" y="499952"/>
                </a:lnTo>
                <a:lnTo>
                  <a:pt x="251993" y="504012"/>
                </a:lnTo>
                <a:lnTo>
                  <a:pt x="297291" y="499952"/>
                </a:lnTo>
                <a:lnTo>
                  <a:pt x="339926" y="488246"/>
                </a:lnTo>
                <a:lnTo>
                  <a:pt x="379185" y="469606"/>
                </a:lnTo>
                <a:lnTo>
                  <a:pt x="414357" y="444743"/>
                </a:lnTo>
                <a:lnTo>
                  <a:pt x="444730" y="414370"/>
                </a:lnTo>
                <a:lnTo>
                  <a:pt x="469593" y="379198"/>
                </a:lnTo>
                <a:lnTo>
                  <a:pt x="488233" y="339939"/>
                </a:lnTo>
                <a:lnTo>
                  <a:pt x="499939" y="297304"/>
                </a:lnTo>
                <a:lnTo>
                  <a:pt x="503999" y="252006"/>
                </a:lnTo>
                <a:lnTo>
                  <a:pt x="499939" y="206707"/>
                </a:lnTo>
                <a:lnTo>
                  <a:pt x="488233" y="164072"/>
                </a:lnTo>
                <a:lnTo>
                  <a:pt x="469593" y="124813"/>
                </a:lnTo>
                <a:lnTo>
                  <a:pt x="444730" y="89641"/>
                </a:lnTo>
                <a:lnTo>
                  <a:pt x="414357" y="59268"/>
                </a:lnTo>
                <a:lnTo>
                  <a:pt x="379185" y="34406"/>
                </a:lnTo>
                <a:lnTo>
                  <a:pt x="339926" y="15766"/>
                </a:lnTo>
                <a:lnTo>
                  <a:pt x="297291" y="4060"/>
                </a:lnTo>
                <a:lnTo>
                  <a:pt x="251993" y="0"/>
                </a:lnTo>
                <a:close/>
              </a:path>
            </a:pathLst>
          </a:custGeom>
          <a:solidFill>
            <a:srgbClr val="C59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1"/>
          <p:cNvSpPr/>
          <p:nvPr/>
        </p:nvSpPr>
        <p:spPr>
          <a:xfrm>
            <a:off x="324976" y="4161174"/>
            <a:ext cx="344995" cy="229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4"/>
          <p:cNvSpPr txBox="1"/>
          <p:nvPr/>
        </p:nvSpPr>
        <p:spPr>
          <a:xfrm>
            <a:off x="635910" y="4618238"/>
            <a:ext cx="5014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6B2D14"/>
                </a:solidFill>
                <a:latin typeface="Verdana"/>
                <a:cs typeface="Verdana"/>
              </a:rPr>
              <a:t>3 бизнес - кейса:</a:t>
            </a:r>
            <a:endParaRPr sz="1200" b="1" dirty="0">
              <a:solidFill>
                <a:srgbClr val="6B2D14"/>
              </a:solidFill>
              <a:latin typeface="Verdana"/>
              <a:cs typeface="Verdana"/>
            </a:endParaRPr>
          </a:p>
        </p:txBody>
      </p:sp>
      <p:sp>
        <p:nvSpPr>
          <p:cNvPr id="65" name="object 24"/>
          <p:cNvSpPr txBox="1"/>
          <p:nvPr/>
        </p:nvSpPr>
        <p:spPr>
          <a:xfrm>
            <a:off x="2228531" y="4345437"/>
            <a:ext cx="10272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EA5B38"/>
                </a:solidFill>
                <a:latin typeface="Verdana"/>
                <a:cs typeface="Verdana"/>
              </a:rPr>
              <a:t>Открытие</a:t>
            </a:r>
            <a:endParaRPr sz="1200" b="1" dirty="0">
              <a:solidFill>
                <a:srgbClr val="EA5B38"/>
              </a:solidFill>
              <a:latin typeface="Verdana"/>
              <a:cs typeface="Verdana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27704" y="4626711"/>
            <a:ext cx="20561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EA5B38"/>
                </a:solidFill>
                <a:latin typeface="Verdana"/>
                <a:cs typeface="Verdana"/>
              </a:rPr>
              <a:t>Ведение и развитие</a:t>
            </a:r>
            <a:endParaRPr sz="1200" b="1" dirty="0">
              <a:solidFill>
                <a:srgbClr val="EA5B38"/>
              </a:solidFill>
              <a:latin typeface="Verdana"/>
              <a:cs typeface="Verdana"/>
            </a:endParaRPr>
          </a:p>
        </p:txBody>
      </p:sp>
      <p:sp>
        <p:nvSpPr>
          <p:cNvPr id="67" name="object 24"/>
          <p:cNvSpPr txBox="1"/>
          <p:nvPr/>
        </p:nvSpPr>
        <p:spPr>
          <a:xfrm>
            <a:off x="2227703" y="4919951"/>
            <a:ext cx="20561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EA5B38"/>
                </a:solidFill>
                <a:latin typeface="Verdana"/>
                <a:cs typeface="Verdana"/>
              </a:rPr>
              <a:t>Закрытие</a:t>
            </a:r>
            <a:endParaRPr sz="1200" b="1" dirty="0">
              <a:solidFill>
                <a:srgbClr val="EA5B38"/>
              </a:solidFill>
              <a:latin typeface="Verdana"/>
              <a:cs typeface="Verdana"/>
            </a:endParaRPr>
          </a:p>
        </p:txBody>
      </p:sp>
      <p:sp>
        <p:nvSpPr>
          <p:cNvPr id="68" name="object 16"/>
          <p:cNvSpPr/>
          <p:nvPr/>
        </p:nvSpPr>
        <p:spPr>
          <a:xfrm flipH="1">
            <a:off x="457612" y="3441070"/>
            <a:ext cx="45719" cy="309345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8575">
            <a:solidFill>
              <a:srgbClr val="C59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6"/>
          <p:cNvSpPr/>
          <p:nvPr/>
        </p:nvSpPr>
        <p:spPr>
          <a:xfrm flipH="1">
            <a:off x="468694" y="4582109"/>
            <a:ext cx="45719" cy="309345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8575">
            <a:solidFill>
              <a:srgbClr val="C59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7"/>
          <p:cNvSpPr/>
          <p:nvPr/>
        </p:nvSpPr>
        <p:spPr>
          <a:xfrm>
            <a:off x="302118" y="5110180"/>
            <a:ext cx="402425" cy="504190"/>
          </a:xfrm>
          <a:custGeom>
            <a:avLst/>
            <a:gdLst/>
            <a:ahLst/>
            <a:cxnLst/>
            <a:rect l="l" t="t" r="r" b="b"/>
            <a:pathLst>
              <a:path w="436879" h="504189">
                <a:moveTo>
                  <a:pt x="218401" y="0"/>
                </a:moveTo>
                <a:lnTo>
                  <a:pt x="166015" y="10097"/>
                </a:lnTo>
                <a:lnTo>
                  <a:pt x="129371" y="37082"/>
                </a:lnTo>
                <a:lnTo>
                  <a:pt x="107839" y="76342"/>
                </a:lnTo>
                <a:lnTo>
                  <a:pt x="100799" y="123202"/>
                </a:lnTo>
                <a:lnTo>
                  <a:pt x="104305" y="155558"/>
                </a:lnTo>
                <a:lnTo>
                  <a:pt x="114347" y="185889"/>
                </a:lnTo>
                <a:lnTo>
                  <a:pt x="130214" y="212878"/>
                </a:lnTo>
                <a:lnTo>
                  <a:pt x="151193" y="235203"/>
                </a:lnTo>
                <a:lnTo>
                  <a:pt x="106850" y="250314"/>
                </a:lnTo>
                <a:lnTo>
                  <a:pt x="66924" y="273107"/>
                </a:lnTo>
                <a:lnTo>
                  <a:pt x="31333" y="302148"/>
                </a:lnTo>
                <a:lnTo>
                  <a:pt x="0" y="336003"/>
                </a:lnTo>
                <a:lnTo>
                  <a:pt x="0" y="503999"/>
                </a:lnTo>
                <a:lnTo>
                  <a:pt x="436803" y="503999"/>
                </a:lnTo>
                <a:lnTo>
                  <a:pt x="436803" y="336003"/>
                </a:lnTo>
                <a:lnTo>
                  <a:pt x="405464" y="302148"/>
                </a:lnTo>
                <a:lnTo>
                  <a:pt x="369873" y="273107"/>
                </a:lnTo>
                <a:lnTo>
                  <a:pt x="329945" y="250314"/>
                </a:lnTo>
                <a:lnTo>
                  <a:pt x="285597" y="235203"/>
                </a:lnTo>
                <a:lnTo>
                  <a:pt x="306584" y="212878"/>
                </a:lnTo>
                <a:lnTo>
                  <a:pt x="322454" y="185889"/>
                </a:lnTo>
                <a:lnTo>
                  <a:pt x="332498" y="155558"/>
                </a:lnTo>
                <a:lnTo>
                  <a:pt x="336003" y="123202"/>
                </a:lnTo>
                <a:lnTo>
                  <a:pt x="328962" y="76332"/>
                </a:lnTo>
                <a:lnTo>
                  <a:pt x="307425" y="37050"/>
                </a:lnTo>
                <a:lnTo>
                  <a:pt x="270777" y="10043"/>
                </a:lnTo>
                <a:lnTo>
                  <a:pt x="218401" y="0"/>
                </a:lnTo>
                <a:close/>
              </a:path>
            </a:pathLst>
          </a:custGeom>
          <a:solidFill>
            <a:srgbClr val="C59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8"/>
          <p:cNvSpPr/>
          <p:nvPr/>
        </p:nvSpPr>
        <p:spPr>
          <a:xfrm>
            <a:off x="503719" y="5412593"/>
            <a:ext cx="155004" cy="168275"/>
          </a:xfrm>
          <a:custGeom>
            <a:avLst/>
            <a:gdLst/>
            <a:ahLst/>
            <a:cxnLst/>
            <a:rect l="l" t="t" r="r" b="b"/>
            <a:pathLst>
              <a:path w="168275" h="168275">
                <a:moveTo>
                  <a:pt x="83997" y="0"/>
                </a:moveTo>
                <a:lnTo>
                  <a:pt x="0" y="83997"/>
                </a:lnTo>
                <a:lnTo>
                  <a:pt x="83997" y="167995"/>
                </a:lnTo>
                <a:lnTo>
                  <a:pt x="167995" y="83997"/>
                </a:lnTo>
                <a:lnTo>
                  <a:pt x="83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6"/>
          <p:cNvSpPr/>
          <p:nvPr/>
        </p:nvSpPr>
        <p:spPr>
          <a:xfrm flipH="1">
            <a:off x="466379" y="5678423"/>
            <a:ext cx="45719" cy="309345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8575">
            <a:solidFill>
              <a:srgbClr val="C59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4"/>
          <p:cNvSpPr txBox="1"/>
          <p:nvPr/>
        </p:nvSpPr>
        <p:spPr>
          <a:xfrm>
            <a:off x="653087" y="5744222"/>
            <a:ext cx="5014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6B2D14"/>
                </a:solidFill>
                <a:latin typeface="Verdana"/>
                <a:cs typeface="Verdana"/>
              </a:rPr>
              <a:t>Без очередей и дополнительного ожидания:</a:t>
            </a:r>
            <a:endParaRPr sz="1200" b="1" dirty="0">
              <a:solidFill>
                <a:srgbClr val="6B2D1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87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3"/>
          <p:cNvSpPr/>
          <p:nvPr/>
        </p:nvSpPr>
        <p:spPr>
          <a:xfrm>
            <a:off x="7564303" y="883240"/>
            <a:ext cx="4627697" cy="5222341"/>
          </a:xfrm>
          <a:prstGeom prst="rect">
            <a:avLst/>
          </a:prstGeom>
          <a:blipFill dpi="0" rotWithShape="1">
            <a:blip r:embed="rId3" cstate="print">
              <a:alphaModFix amt="53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 txBox="1">
            <a:spLocks noGrp="1"/>
          </p:cNvSpPr>
          <p:nvPr>
            <p:ph type="title"/>
          </p:nvPr>
        </p:nvSpPr>
        <p:spPr>
          <a:xfrm>
            <a:off x="217408" y="104174"/>
            <a:ext cx="4156710" cy="39818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535"/>
              </a:spcBef>
            </a:pPr>
            <a:r>
              <a:rPr lang="ru-RU" sz="1800" b="1" spc="95" dirty="0">
                <a:solidFill>
                  <a:srgbClr val="6B2D1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ПЕРЕЧЕНЬ</a:t>
            </a:r>
            <a:r>
              <a:rPr sz="1800" b="1" spc="95" dirty="0">
                <a:solidFill>
                  <a:srgbClr val="6B2D1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1800" b="1" spc="95" dirty="0" smtClean="0">
                <a:solidFill>
                  <a:srgbClr val="6B2D1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</a:t>
            </a:r>
            <a:endParaRPr sz="1800" b="1" spc="95" dirty="0">
              <a:solidFill>
                <a:srgbClr val="6B2D1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266955" y="1086579"/>
            <a:ext cx="1809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5" dirty="0" smtClean="0">
                <a:solidFill>
                  <a:srgbClr val="EB4C37"/>
                </a:solidFill>
                <a:latin typeface="Arial"/>
                <a:cs typeface="Arial"/>
              </a:rPr>
              <a:t>1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266955" y="3178870"/>
            <a:ext cx="19006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EB4C37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577815" y="1031243"/>
            <a:ext cx="60312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9760" algn="just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6B2D14"/>
                </a:solidFill>
                <a:latin typeface="Arial"/>
                <a:cs typeface="Arial"/>
              </a:rPr>
              <a:t>Государственная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регистрация </a:t>
            </a:r>
            <a:r>
              <a:rPr sz="1200" spc="-25" dirty="0">
                <a:solidFill>
                  <a:srgbClr val="6B2D14"/>
                </a:solidFill>
                <a:latin typeface="Arial"/>
                <a:cs typeface="Arial"/>
              </a:rPr>
              <a:t>юридических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лиц,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физических </a:t>
            </a:r>
            <a:r>
              <a:rPr sz="1200" spc="-45" dirty="0">
                <a:solidFill>
                  <a:srgbClr val="6B2D14"/>
                </a:solidFill>
                <a:latin typeface="Arial"/>
                <a:cs typeface="Arial"/>
              </a:rPr>
              <a:t>лиц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в </a:t>
            </a:r>
            <a:r>
              <a:rPr sz="1200" spc="-45" dirty="0" err="1">
                <a:solidFill>
                  <a:srgbClr val="6B2D14"/>
                </a:solidFill>
                <a:latin typeface="Arial"/>
                <a:cs typeface="Arial"/>
              </a:rPr>
              <a:t>качестве</a:t>
            </a:r>
            <a:r>
              <a:rPr sz="1200" spc="-45" dirty="0">
                <a:solidFill>
                  <a:srgbClr val="6B2D14"/>
                </a:solidFill>
                <a:latin typeface="Arial"/>
                <a:cs typeface="Arial"/>
              </a:rPr>
              <a:t>  </a:t>
            </a:r>
            <a:r>
              <a:rPr lang="ru-RU" sz="1200" spc="-45" dirty="0" err="1" smtClean="0">
                <a:solidFill>
                  <a:srgbClr val="6B2D14"/>
                </a:solidFill>
                <a:latin typeface="Arial"/>
                <a:cs typeface="Arial"/>
              </a:rPr>
              <a:t>инлив</a:t>
            </a:r>
            <a:r>
              <a:rPr sz="1200" spc="-40" dirty="0" err="1" smtClean="0">
                <a:solidFill>
                  <a:srgbClr val="6B2D14"/>
                </a:solidFill>
                <a:latin typeface="Arial"/>
                <a:cs typeface="Arial"/>
              </a:rPr>
              <a:t>идуальных</a:t>
            </a:r>
            <a:r>
              <a:rPr sz="1200" spc="-40" dirty="0" smtClean="0">
                <a:solidFill>
                  <a:srgbClr val="6B2D1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6B2D14"/>
                </a:solidFill>
                <a:latin typeface="Arial"/>
                <a:cs typeface="Arial"/>
              </a:rPr>
              <a:t>предпринимателей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30" dirty="0">
                <a:solidFill>
                  <a:srgbClr val="6B2D14"/>
                </a:solidFill>
                <a:latin typeface="Arial"/>
                <a:cs typeface="Arial"/>
              </a:rPr>
              <a:t>крестьянских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(фермерских)</a:t>
            </a:r>
            <a:r>
              <a:rPr sz="1200" spc="70" dirty="0">
                <a:solidFill>
                  <a:srgbClr val="6B2D14"/>
                </a:solidFill>
                <a:latin typeface="Arial"/>
                <a:cs typeface="Arial"/>
              </a:rPr>
              <a:t> </a:t>
            </a:r>
            <a:r>
              <a:rPr sz="1200" spc="-40" dirty="0" smtClean="0">
                <a:solidFill>
                  <a:srgbClr val="6B2D14"/>
                </a:solidFill>
                <a:latin typeface="Arial"/>
                <a:cs typeface="Arial"/>
              </a:rPr>
              <a:t>хозяйств</a:t>
            </a:r>
            <a:endParaRPr sz="1200" dirty="0">
              <a:solidFill>
                <a:srgbClr val="6B2D14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577814" y="1509719"/>
            <a:ext cx="540697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6B2D14"/>
                </a:solidFill>
                <a:latin typeface="Arial"/>
                <a:cs typeface="Arial"/>
              </a:rPr>
              <a:t>Бесплатное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информирование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(в </a:t>
            </a:r>
            <a:r>
              <a:rPr sz="1200" spc="-55" dirty="0">
                <a:solidFill>
                  <a:srgbClr val="6B2D14"/>
                </a:solidFill>
                <a:latin typeface="Arial"/>
                <a:cs typeface="Arial"/>
              </a:rPr>
              <a:t>том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числе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в </a:t>
            </a:r>
            <a:r>
              <a:rPr sz="1200" spc="-30" dirty="0">
                <a:solidFill>
                  <a:srgbClr val="6B2D14"/>
                </a:solidFill>
                <a:latin typeface="Arial"/>
                <a:cs typeface="Arial"/>
              </a:rPr>
              <a:t>письменной </a:t>
            </a:r>
            <a:r>
              <a:rPr sz="1200" spc="-60" dirty="0">
                <a:solidFill>
                  <a:srgbClr val="6B2D14"/>
                </a:solidFill>
                <a:latin typeface="Arial"/>
                <a:cs typeface="Arial"/>
              </a:rPr>
              <a:t>форме)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налогоплательщиков,  плательщиков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сборов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налоговых </a:t>
            </a:r>
            <a:r>
              <a:rPr sz="1200" spc="-45" dirty="0">
                <a:solidFill>
                  <a:srgbClr val="6B2D14"/>
                </a:solidFill>
                <a:latin typeface="Arial"/>
                <a:cs typeface="Arial"/>
              </a:rPr>
              <a:t>агентов </a:t>
            </a:r>
            <a:r>
              <a:rPr sz="1200" spc="-25" dirty="0">
                <a:solidFill>
                  <a:srgbClr val="6B2D14"/>
                </a:solidFill>
                <a:latin typeface="Arial"/>
                <a:cs typeface="Arial"/>
              </a:rPr>
              <a:t>о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действующих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налогах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сборах, 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законодательстве </a:t>
            </a:r>
            <a:r>
              <a:rPr sz="1200" spc="-25" dirty="0">
                <a:solidFill>
                  <a:srgbClr val="6B2D14"/>
                </a:solidFill>
                <a:latin typeface="Arial"/>
                <a:cs typeface="Arial"/>
              </a:rPr>
              <a:t>о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налогах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сборах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30" dirty="0">
                <a:solidFill>
                  <a:srgbClr val="6B2D14"/>
                </a:solidFill>
                <a:latin typeface="Arial"/>
                <a:cs typeface="Arial"/>
              </a:rPr>
              <a:t>принятых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в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соответствии </a:t>
            </a:r>
            <a:r>
              <a:rPr sz="1200" spc="-55" dirty="0">
                <a:solidFill>
                  <a:srgbClr val="6B2D14"/>
                </a:solidFill>
                <a:latin typeface="Arial"/>
                <a:cs typeface="Arial"/>
              </a:rPr>
              <a:t>с </a:t>
            </a:r>
            <a:r>
              <a:rPr sz="1200" spc="-25" dirty="0">
                <a:solidFill>
                  <a:srgbClr val="6B2D14"/>
                </a:solidFill>
                <a:latin typeface="Arial"/>
                <a:cs typeface="Arial"/>
              </a:rPr>
              <a:t>ним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нормативных  </a:t>
            </a:r>
            <a:r>
              <a:rPr sz="1200" spc="-30" dirty="0">
                <a:solidFill>
                  <a:srgbClr val="6B2D14"/>
                </a:solidFill>
                <a:latin typeface="Arial"/>
                <a:cs typeface="Arial"/>
              </a:rPr>
              <a:t>правовых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актах, </a:t>
            </a:r>
            <a:r>
              <a:rPr sz="1200" spc="-30" dirty="0">
                <a:solidFill>
                  <a:srgbClr val="6B2D14"/>
                </a:solidFill>
                <a:latin typeface="Arial"/>
                <a:cs typeface="Arial"/>
              </a:rPr>
              <a:t>порядке </a:t>
            </a:r>
            <a:r>
              <a:rPr sz="1200" spc="-45" dirty="0">
                <a:solidFill>
                  <a:srgbClr val="6B2D14"/>
                </a:solidFill>
                <a:latin typeface="Arial"/>
                <a:cs typeface="Arial"/>
              </a:rPr>
              <a:t>исчисления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55" dirty="0">
                <a:solidFill>
                  <a:srgbClr val="6B2D14"/>
                </a:solidFill>
                <a:latin typeface="Arial"/>
                <a:cs typeface="Arial"/>
              </a:rPr>
              <a:t>уплаты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налогов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сборов, </a:t>
            </a:r>
            <a:r>
              <a:rPr sz="1200" spc="-30" dirty="0">
                <a:solidFill>
                  <a:srgbClr val="6B2D14"/>
                </a:solidFill>
                <a:latin typeface="Arial"/>
                <a:cs typeface="Arial"/>
              </a:rPr>
              <a:t>правах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обязанностях 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налогоплательщиков, плательщиков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сборов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налоговых </a:t>
            </a:r>
            <a:r>
              <a:rPr sz="1200" spc="-45" dirty="0">
                <a:solidFill>
                  <a:srgbClr val="6B2D14"/>
                </a:solidFill>
                <a:latin typeface="Arial"/>
                <a:cs typeface="Arial"/>
              </a:rPr>
              <a:t>агентов,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полномочиях налоговых  </a:t>
            </a:r>
            <a:r>
              <a:rPr sz="1200" spc="-25" dirty="0">
                <a:solidFill>
                  <a:srgbClr val="6B2D14"/>
                </a:solidFill>
                <a:latin typeface="Arial"/>
                <a:cs typeface="Arial"/>
              </a:rPr>
              <a:t>органов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dirty="0">
                <a:solidFill>
                  <a:srgbClr val="6B2D14"/>
                </a:solidFill>
                <a:latin typeface="Arial"/>
                <a:cs typeface="Arial"/>
              </a:rPr>
              <a:t>их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должностных</a:t>
            </a:r>
            <a:r>
              <a:rPr sz="1200" spc="-85" dirty="0">
                <a:solidFill>
                  <a:srgbClr val="6B2D14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6B2D14"/>
                </a:solidFill>
                <a:latin typeface="Arial"/>
                <a:cs typeface="Arial"/>
              </a:rPr>
              <a:t>лиц</a:t>
            </a:r>
            <a:endParaRPr sz="1200" dirty="0">
              <a:solidFill>
                <a:srgbClr val="6B2D14"/>
              </a:solidFill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259537" y="2015221"/>
            <a:ext cx="1555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15" dirty="0" smtClean="0">
                <a:solidFill>
                  <a:srgbClr val="EB4C37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9"/>
          <p:cNvSpPr txBox="1"/>
          <p:nvPr/>
        </p:nvSpPr>
        <p:spPr>
          <a:xfrm>
            <a:off x="266955" y="4105998"/>
            <a:ext cx="190066" cy="290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250441" y="4790482"/>
            <a:ext cx="16924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5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5"/>
          <p:cNvSpPr txBox="1"/>
          <p:nvPr/>
        </p:nvSpPr>
        <p:spPr>
          <a:xfrm>
            <a:off x="7112880" y="1031243"/>
            <a:ext cx="470014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 algn="just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6B2D14"/>
                </a:solidFill>
                <a:latin typeface="Arial"/>
                <a:cs typeface="Arial"/>
              </a:rPr>
              <a:t>Государственный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кадастровый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учет </a:t>
            </a:r>
            <a:r>
              <a:rPr sz="1200" spc="-30" dirty="0">
                <a:solidFill>
                  <a:srgbClr val="6B2D14"/>
                </a:solidFill>
                <a:latin typeface="Arial"/>
                <a:cs typeface="Arial"/>
              </a:rPr>
              <a:t>недвижимого </a:t>
            </a:r>
            <a:r>
              <a:rPr sz="1200" spc="-55" dirty="0">
                <a:solidFill>
                  <a:srgbClr val="6B2D14"/>
                </a:solidFill>
                <a:latin typeface="Arial"/>
                <a:cs typeface="Arial"/>
              </a:rPr>
              <a:t>имущества </a:t>
            </a:r>
            <a:r>
              <a:rPr sz="1200" spc="-15" dirty="0">
                <a:solidFill>
                  <a:srgbClr val="6B2D14"/>
                </a:solidFill>
                <a:latin typeface="Arial"/>
                <a:cs typeface="Arial"/>
              </a:rPr>
              <a:t>и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(или) государственная 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регистрация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прав </a:t>
            </a:r>
            <a:r>
              <a:rPr sz="1200" spc="-40" dirty="0">
                <a:solidFill>
                  <a:srgbClr val="6B2D14"/>
                </a:solidFill>
                <a:latin typeface="Arial"/>
                <a:cs typeface="Arial"/>
              </a:rPr>
              <a:t>на </a:t>
            </a:r>
            <a:r>
              <a:rPr sz="1200" spc="-35" dirty="0">
                <a:solidFill>
                  <a:srgbClr val="6B2D14"/>
                </a:solidFill>
                <a:latin typeface="Arial"/>
                <a:cs typeface="Arial"/>
              </a:rPr>
              <a:t>недвижимое</a:t>
            </a:r>
            <a:r>
              <a:rPr sz="1200" spc="75" dirty="0">
                <a:solidFill>
                  <a:srgbClr val="6B2D1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6B2D14"/>
                </a:solidFill>
                <a:latin typeface="Arial"/>
                <a:cs typeface="Arial"/>
              </a:rPr>
              <a:t>имущество</a:t>
            </a:r>
            <a:endParaRPr sz="1200" dirty="0">
              <a:solidFill>
                <a:srgbClr val="6B2D14"/>
              </a:solidFill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sz="1200" dirty="0">
              <a:solidFill>
                <a:srgbClr val="6B2D14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250441" y="5266430"/>
            <a:ext cx="1555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ru-RU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6769458" y="1055127"/>
            <a:ext cx="1555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ru-RU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7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043554" y="2467100"/>
            <a:ext cx="476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spc="-65" dirty="0" smtClean="0">
                <a:solidFill>
                  <a:srgbClr val="6B2D14"/>
                </a:solidFill>
                <a:latin typeface="Arial"/>
                <a:cs typeface="Arial"/>
              </a:rPr>
              <a:t>Предоставление </a:t>
            </a:r>
            <a:r>
              <a:rPr lang="ru-RU" sz="1200" spc="-65" dirty="0">
                <a:solidFill>
                  <a:srgbClr val="6B2D14"/>
                </a:solidFill>
                <a:latin typeface="Arial"/>
                <a:cs typeface="Arial"/>
              </a:rPr>
              <a:t>информации из реестра муниципального </a:t>
            </a:r>
            <a:r>
              <a:rPr lang="ru-RU" sz="1200" dirty="0" smtClean="0">
                <a:solidFill>
                  <a:srgbClr val="581D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имущества г. Иркутска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581D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183" y="5254367"/>
            <a:ext cx="557918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9760" algn="just">
              <a:spcBef>
                <a:spcPts val="100"/>
              </a:spcBef>
            </a:pPr>
            <a:r>
              <a:rPr lang="ru-RU" sz="1100" spc="-65" dirty="0">
                <a:solidFill>
                  <a:srgbClr val="6B2D14"/>
                </a:solidFill>
                <a:latin typeface="Arial"/>
                <a:cs typeface="Arial"/>
              </a:rPr>
              <a:t>Осуществление миграционного учёта иностранных граждан и лиц без гражданства 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3554" y="1979505"/>
            <a:ext cx="476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spc="-65" dirty="0">
                <a:solidFill>
                  <a:srgbClr val="6B2D14"/>
                </a:solidFill>
                <a:latin typeface="Arial"/>
                <a:cs typeface="Arial"/>
              </a:rPr>
              <a:t>Содействие гражданам в поиске подходящей работы, а работодателям в подборе необходимых работников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24534" y="2928765"/>
            <a:ext cx="54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1976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spc="-65" dirty="0">
                <a:solidFill>
                  <a:srgbClr val="6B2D14"/>
                </a:solidFill>
                <a:latin typeface="Arial"/>
                <a:cs typeface="Arial"/>
              </a:rPr>
              <a:t>Принятие решений о выдаче разрешений на установку и эксплуатацию рекламных конструкций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6759535" y="1550104"/>
            <a:ext cx="1754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ru-RU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9"/>
          <p:cNvSpPr txBox="1"/>
          <p:nvPr/>
        </p:nvSpPr>
        <p:spPr>
          <a:xfrm flipH="1">
            <a:off x="6759143" y="2053259"/>
            <a:ext cx="1364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ru-RU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9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 flipH="1">
            <a:off x="6689794" y="2547328"/>
            <a:ext cx="3347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ru-RU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10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9"/>
          <p:cNvSpPr txBox="1"/>
          <p:nvPr/>
        </p:nvSpPr>
        <p:spPr>
          <a:xfrm flipH="1">
            <a:off x="6704011" y="3014685"/>
            <a:ext cx="3063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lang="ru-RU" sz="1800" b="1" spc="15" dirty="0" smtClean="0">
                <a:solidFill>
                  <a:srgbClr val="EB4C37"/>
                </a:solidFill>
                <a:latin typeface="Arial"/>
                <a:cs typeface="Arial"/>
              </a:rPr>
              <a:t>11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31710" y="6332125"/>
            <a:ext cx="74911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иные услуги, с полным перечнем которых можно ознакомиться на нашем сайте</a:t>
            </a:r>
            <a:r>
              <a:rPr lang="en-US" sz="1200" b="1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1200" b="1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mfc38.ru</a:t>
            </a:r>
            <a:endParaRPr lang="ru-RU" sz="1200" dirty="0">
              <a:solidFill>
                <a:srgbClr val="EA5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408" y="464063"/>
            <a:ext cx="3443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95" dirty="0">
                <a:solidFill>
                  <a:srgbClr val="EA5B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«МОЙ БИЗНЕС»</a:t>
            </a:r>
            <a:endParaRPr lang="ru-RU" dirty="0">
              <a:solidFill>
                <a:srgbClr val="EA5B38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151" y="6105581"/>
            <a:ext cx="45719" cy="5638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021" y="2837151"/>
            <a:ext cx="5664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ru-RU" sz="1200" spc="-25" dirty="0">
                <a:solidFill>
                  <a:srgbClr val="6B2D14"/>
                </a:solidFill>
                <a:latin typeface="Arial"/>
                <a:cs typeface="Arial"/>
              </a:rPr>
              <a:t>Предоставление сведений и документов, содержащихся в Едином государственном  реестре юридических лиц и Едином государственном реестре индивидуальных  предпринимателей (в части предоставления по запросам физических и юридических  лиц выписок из указанных реестров, за исключением выписок, содержащих сведения  ограниченного доступа)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020" y="3869792"/>
            <a:ext cx="5666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6355" algn="just">
              <a:lnSpc>
                <a:spcPct val="100000"/>
              </a:lnSpc>
            </a:pPr>
            <a:r>
              <a:rPr lang="ru-RU" sz="1200" spc="-25" dirty="0">
                <a:solidFill>
                  <a:srgbClr val="6B2D14"/>
                </a:solidFill>
                <a:latin typeface="Arial"/>
                <a:cs typeface="Arial"/>
              </a:rPr>
              <a:t>Предоставление выписки из Единого государственного реестра налогоплательщиков  (в части предоставления по запросам физических и юридических лиц </a:t>
            </a:r>
            <a:r>
              <a:rPr lang="ru-RU" sz="1200" spc="-25" dirty="0" smtClean="0">
                <a:solidFill>
                  <a:srgbClr val="6B2D14"/>
                </a:solidFill>
                <a:latin typeface="Arial"/>
                <a:cs typeface="Arial"/>
              </a:rPr>
              <a:t>выписок из </a:t>
            </a:r>
            <a:r>
              <a:rPr lang="ru-RU" sz="1200" spc="-25" dirty="0">
                <a:solidFill>
                  <a:srgbClr val="6B2D14"/>
                </a:solidFill>
                <a:latin typeface="Arial"/>
                <a:cs typeface="Arial"/>
              </a:rPr>
              <a:t>указанного реестра, за исключением сведений, содержащих налоговую тайну)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539" y="4750451"/>
            <a:ext cx="54362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 algn="just">
              <a:spcBef>
                <a:spcPts val="100"/>
              </a:spcBef>
            </a:pPr>
            <a:r>
              <a:rPr lang="ru-RU" sz="1200" spc="-60" dirty="0" smtClean="0">
                <a:solidFill>
                  <a:srgbClr val="6B2D14"/>
                </a:solidFill>
                <a:latin typeface="Arial"/>
                <a:cs typeface="Arial"/>
              </a:rPr>
              <a:t>Предоставление </a:t>
            </a:r>
            <a:r>
              <a:rPr lang="ru-RU" sz="1200" spc="-60" dirty="0">
                <a:solidFill>
                  <a:srgbClr val="6B2D14"/>
                </a:solidFill>
                <a:latin typeface="Arial"/>
                <a:cs typeface="Arial"/>
              </a:rPr>
              <a:t>заинтересованным лицам сведений, содержащихся в реестре  дисквалифицированных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43554" y="1506395"/>
            <a:ext cx="4769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spc="-65" dirty="0">
                <a:solidFill>
                  <a:srgbClr val="6B2D14"/>
                </a:solidFill>
                <a:latin typeface="Arial"/>
                <a:cs typeface="Arial"/>
              </a:rPr>
              <a:t>Предоставление сведений, содержащихся в Едином государственном реестре недвижимости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51253" y="3616974"/>
            <a:ext cx="2974528" cy="716762"/>
          </a:xfrm>
          <a:prstGeom prst="roundRect">
            <a:avLst/>
          </a:prstGeom>
          <a:noFill/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ru-RU" sz="1200" b="1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услуг региональной инфраструктуры поддержки бизнеса</a:t>
            </a:r>
            <a:endParaRPr lang="ru-RU" sz="1200" b="1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769459" y="4491794"/>
            <a:ext cx="2956322" cy="802603"/>
          </a:xfrm>
          <a:prstGeom prst="roundRect">
            <a:avLst/>
          </a:prstGeom>
          <a:noFill/>
          <a:ln>
            <a:solidFill>
              <a:schemeClr val="bg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B2D14"/>
                </a:solidFill>
              </a:rPr>
              <a:t>7 услуг АО «Корпорация МСП»</a:t>
            </a:r>
          </a:p>
        </p:txBody>
      </p:sp>
    </p:spTree>
    <p:extLst>
      <p:ext uri="{BB962C8B-B14F-4D97-AF65-F5344CB8AC3E}">
        <p14:creationId xmlns:p14="http://schemas.microsoft.com/office/powerpoint/2010/main" val="5582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/>
          <p:cNvSpPr txBox="1">
            <a:spLocks noGrp="1"/>
          </p:cNvSpPr>
          <p:nvPr>
            <p:ph type="title"/>
          </p:nvPr>
        </p:nvSpPr>
        <p:spPr>
          <a:xfrm>
            <a:off x="1868230" y="2560314"/>
            <a:ext cx="9190296" cy="89575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ru-RU" sz="5400" b="1" dirty="0" smtClean="0">
                <a:solidFill>
                  <a:srgbClr val="6B2D1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СПАСИБО ЗА ВНИМАНИЕ!</a:t>
            </a:r>
            <a:endParaRPr sz="5400" b="1" dirty="0">
              <a:solidFill>
                <a:srgbClr val="6B2D1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15"/>
          <p:cNvSpPr txBox="1"/>
          <p:nvPr/>
        </p:nvSpPr>
        <p:spPr>
          <a:xfrm>
            <a:off x="8849994" y="5740386"/>
            <a:ext cx="15455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00" spc="2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«МФЦ ИО»</a:t>
            </a:r>
            <a:endParaRPr sz="14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8"/>
          <p:cNvSpPr txBox="1"/>
          <p:nvPr/>
        </p:nvSpPr>
        <p:spPr>
          <a:xfrm>
            <a:off x="8849994" y="6217784"/>
            <a:ext cx="21221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00" spc="1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spc="10" dirty="0" err="1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sz="1400" spc="10" dirty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400" spc="15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1400" spc="1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spc="1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sz="1400" spc="1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400" spc="-6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6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1000 447</a:t>
            </a:r>
            <a:endParaRPr sz="14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/>
          <p:cNvSpPr txBox="1"/>
          <p:nvPr/>
        </p:nvSpPr>
        <p:spPr>
          <a:xfrm>
            <a:off x="8849995" y="5976470"/>
            <a:ext cx="28505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00" spc="1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www.mfc38.ru</a:t>
            </a:r>
            <a:endParaRPr sz="1400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143" y="203897"/>
            <a:ext cx="2522939" cy="892187"/>
          </a:xfrm>
          <a:prstGeom prst="rect">
            <a:avLst/>
          </a:prstGeom>
        </p:spPr>
      </p:pic>
      <p:sp>
        <p:nvSpPr>
          <p:cNvPr id="12" name="object 15"/>
          <p:cNvSpPr txBox="1"/>
          <p:nvPr/>
        </p:nvSpPr>
        <p:spPr>
          <a:xfrm>
            <a:off x="6777281" y="5740386"/>
            <a:ext cx="2354581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1400" b="1" spc="20" dirty="0" smtClean="0">
                <a:solidFill>
                  <a:srgbClr val="6B2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СВЯЗАТЬСЯ С НАМИ</a:t>
            </a:r>
            <a:endParaRPr sz="1400" b="1" dirty="0">
              <a:solidFill>
                <a:srgbClr val="6B2D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9"/>
          <p:cNvSpPr/>
          <p:nvPr/>
        </p:nvSpPr>
        <p:spPr>
          <a:xfrm flipH="1">
            <a:off x="8732131" y="5746329"/>
            <a:ext cx="45719" cy="704211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780478"/>
                </a:moveTo>
                <a:lnTo>
                  <a:pt x="0" y="0"/>
                </a:lnTo>
              </a:path>
            </a:pathLst>
          </a:custGeom>
          <a:ln w="12700">
            <a:solidFill>
              <a:srgbClr val="EB56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4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1198</Words>
  <Application>Microsoft Office PowerPoint</Application>
  <PresentationFormat>Широкоэкранный</PresentationFormat>
  <Paragraphs>166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Times New Roman</vt:lpstr>
      <vt:lpstr>Verdana</vt:lpstr>
      <vt:lpstr>Тема Office</vt:lpstr>
      <vt:lpstr>Центр «Мои Документы» -  помощь в развитии предпринимательства в Иркутской области  </vt:lpstr>
      <vt:lpstr>МФЦ – единая точка получения всех востребованных государственных услуг </vt:lpstr>
      <vt:lpstr>Презентация PowerPoint</vt:lpstr>
      <vt:lpstr>Презентация PowerPoint</vt:lpstr>
      <vt:lpstr>ДОПОЛНИТЕЛЬНЫЕ УСЛУГИ ДЛЯ</vt:lpstr>
      <vt:lpstr>Презентация PowerPoint</vt:lpstr>
      <vt:lpstr>Презентация PowerPoint</vt:lpstr>
      <vt:lpstr>ПЕРЕЧЕНЬ УСЛУГ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Малаханов Сергей Юрьевич</dc:creator>
  <cp:lastModifiedBy>Николаева Алёна Анатольевна</cp:lastModifiedBy>
  <cp:revision>132</cp:revision>
  <cp:lastPrinted>2019-04-25T08:01:43Z</cp:lastPrinted>
  <dcterms:created xsi:type="dcterms:W3CDTF">2019-03-13T09:27:06Z</dcterms:created>
  <dcterms:modified xsi:type="dcterms:W3CDTF">2019-04-26T01:03:59Z</dcterms:modified>
</cp:coreProperties>
</file>