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2358089" y="2925501"/>
            <a:ext cx="745238" cy="262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anose="020B0606030402020204" pitchFamily="34" charset="0"/>
              <a:ea typeface="ヒラギノ角ゴ Pro W3" pitchFamily="-128" charset="-128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961088" y="1237560"/>
            <a:ext cx="2463800" cy="8508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Franklin Gothic Medium Cond" panose="020B0606030402020204" pitchFamily="34" charset="0"/>
              <a:ea typeface="ヒラギノ角ゴ Pro W3" pitchFamily="-128" charset="-128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643724" y="778933"/>
            <a:ext cx="2497412" cy="5605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Franklin Gothic Medium Cond" panose="020B0606030402020204" pitchFamily="34" charset="0"/>
              <a:ea typeface="ヒラギノ角ゴ Pro W3" pitchFamily="-128" charset="-12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44624"/>
            <a:ext cx="8353425" cy="734309"/>
          </a:xfrm>
        </p:spPr>
        <p:txBody>
          <a:bodyPr/>
          <a:lstStyle/>
          <a:p>
            <a:pPr algn="l"/>
            <a:r>
              <a:rPr lang="ru-RU" sz="1600" i="1" dirty="0" smtClean="0"/>
              <a:t>Иркутская область</a:t>
            </a:r>
            <a:r>
              <a:rPr lang="ru-RU" sz="1600" dirty="0" smtClean="0"/>
              <a:t>, г. Усть-Кут,</a:t>
            </a:r>
            <a:r>
              <a:rPr lang="en-US" sz="1600" dirty="0" smtClean="0"/>
              <a:t> </a:t>
            </a:r>
            <a:r>
              <a:rPr lang="ru-RU" sz="1600" dirty="0" smtClean="0"/>
              <a:t>ул. Нефтяников, 10А пом.2</a:t>
            </a:r>
            <a:endParaRPr lang="ru-RU" sz="1600" dirty="0"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1352" y="613944"/>
            <a:ext cx="1874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endParaRPr lang="ru-RU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endParaRPr lang="ru-RU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24230"/>
              </p:ext>
            </p:extLst>
          </p:nvPr>
        </p:nvGraphicFramePr>
        <p:xfrm>
          <a:off x="427953" y="5085184"/>
          <a:ext cx="4013200" cy="119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620"/>
                <a:gridCol w="1519195"/>
                <a:gridCol w="1957385"/>
              </a:tblGrid>
              <a:tr h="469632">
                <a:tc>
                  <a:txBody>
                    <a:bodyPr/>
                    <a:lstStyle/>
                    <a:p>
                      <a:endParaRPr lang="ru-RU" sz="1150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/>
                      <a:endParaRPr lang="ru-RU" sz="1000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/>
                      <a:r>
                        <a:rPr lang="ru-RU" sz="1150" dirty="0">
                          <a:effectLst/>
                          <a:latin typeface="Franklin Gothic Medium" panose="020B0603020102020204" pitchFamily="34" charset="0"/>
                        </a:rPr>
                        <a:t>Сумма, руб</a:t>
                      </a:r>
                      <a:r>
                        <a:rPr lang="ru-RU" sz="1150" dirty="0" smtClean="0">
                          <a:effectLst/>
                          <a:latin typeface="Franklin Gothic Medium" panose="020B0603020102020204" pitchFamily="34" charset="0"/>
                        </a:rPr>
                        <a:t>. (с</a:t>
                      </a:r>
                      <a:r>
                        <a:rPr lang="ru-RU" sz="1150" baseline="0" dirty="0" smtClean="0">
                          <a:effectLst/>
                          <a:latin typeface="Franklin Gothic Medium" panose="020B0603020102020204" pitchFamily="34" charset="0"/>
                        </a:rPr>
                        <a:t> </a:t>
                      </a:r>
                      <a:r>
                        <a:rPr lang="ru-RU" sz="1150" dirty="0" smtClean="0">
                          <a:effectLst/>
                          <a:latin typeface="Franklin Gothic Medium" panose="020B0603020102020204" pitchFamily="34" charset="0"/>
                        </a:rPr>
                        <a:t>НДС)</a:t>
                      </a:r>
                      <a:endParaRPr lang="ru-RU" sz="1000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0615">
                <a:tc>
                  <a:txBody>
                    <a:bodyPr/>
                    <a:lstStyle/>
                    <a:p>
                      <a:pPr indent="201930" algn="just"/>
                      <a:r>
                        <a:rPr lang="ru-RU" sz="1150">
                          <a:effectLst/>
                          <a:latin typeface="Franklin Gothic Medium" panose="020B0603020102020204" pitchFamily="34" charset="0"/>
                        </a:rPr>
                        <a:t>1</a:t>
                      </a:r>
                      <a:endParaRPr lang="ru-RU" sz="100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Стоимость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продажи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416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615">
                <a:tc>
                  <a:txBody>
                    <a:bodyPr/>
                    <a:lstStyle/>
                    <a:p>
                      <a:pPr indent="201930" algn="just"/>
                      <a:r>
                        <a:rPr lang="ru-RU" sz="1150">
                          <a:effectLst/>
                          <a:latin typeface="Franklin Gothic Medium" panose="020B0603020102020204" pitchFamily="34" charset="0"/>
                        </a:rPr>
                        <a:t>2</a:t>
                      </a:r>
                      <a:endParaRPr lang="ru-RU" sz="100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Аренда за 1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386" y="6581001"/>
            <a:ext cx="396982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395481" y="778933"/>
            <a:ext cx="4177019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ru-RU" sz="1300" dirty="0" smtClean="0">
                <a:solidFill>
                  <a:schemeClr val="tx1"/>
                </a:solidFill>
              </a:rPr>
              <a:t>Помещение расположено на 2-м этаже отдельно стоящего здания площадью 127,7 </a:t>
            </a:r>
            <a:r>
              <a:rPr lang="ru-RU" sz="1300" dirty="0" err="1">
                <a:solidFill>
                  <a:schemeClr val="tx1"/>
                </a:solidFill>
              </a:rPr>
              <a:t>кв.м</a:t>
            </a:r>
            <a:r>
              <a:rPr lang="ru-RU" sz="1300" dirty="0" smtClean="0">
                <a:solidFill>
                  <a:schemeClr val="tx1"/>
                </a:solidFill>
              </a:rPr>
              <a:t>., 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В собственности с 2008 года.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Здание 1980 года постройки.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Тех. состояние – хорошее.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 Централизованное отопление, электричество, сигнализация, сан. узел.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Объект находится в спальном районе города. </a:t>
            </a:r>
          </a:p>
        </p:txBody>
      </p:sp>
      <p:pic>
        <p:nvPicPr>
          <p:cNvPr id="1026" name="Picture 2" descr="C:\Users\o2413_starcevaev\Documents\ВСП\2019\ВЫБЫТИЕ\Усть-Кут Нефтяников 10А\Фото\20120323_0506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86" y="560527"/>
            <a:ext cx="3181888" cy="220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2413_starcevaev\Documents\ВСП\2019\ВЫБЫТИЕ\Усть-Кут Нефтяников 10А\Фото\20120323_0504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99" y="3056734"/>
            <a:ext cx="2533395" cy="17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599" y="2564904"/>
            <a:ext cx="4241401" cy="418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3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Иркутская область, г. Усть-Кут, ул. Нефтяников, 10А пом.2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Степанова Юлия Сергеевна</dc:creator>
  <cp:lastModifiedBy>Старцева Екатерина Владимировна</cp:lastModifiedBy>
  <cp:revision>20</cp:revision>
  <dcterms:created xsi:type="dcterms:W3CDTF">2018-05-17T07:25:37Z</dcterms:created>
  <dcterms:modified xsi:type="dcterms:W3CDTF">2019-02-27T09:25:00Z</dcterms:modified>
</cp:coreProperties>
</file>