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2358089" y="2925501"/>
            <a:ext cx="745238" cy="26246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Medium Cond" panose="020B0606030402020204" pitchFamily="34" charset="0"/>
              <a:ea typeface="ヒラギノ角ゴ Pro W3" pitchFamily="-128" charset="-128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961088" y="1237560"/>
            <a:ext cx="2463800" cy="85089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Franklin Gothic Medium Cond" panose="020B0606030402020204" pitchFamily="34" charset="0"/>
              <a:ea typeface="ヒラギノ角ゴ Pro W3" pitchFamily="-128" charset="-128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643724" y="778933"/>
            <a:ext cx="2497412" cy="5605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Franklin Gothic Medium Cond" panose="020B0606030402020204" pitchFamily="34" charset="0"/>
              <a:ea typeface="ヒラギノ角ゴ Pro W3" pitchFamily="-128" charset="-128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" y="44624"/>
            <a:ext cx="8353425" cy="734309"/>
          </a:xfrm>
        </p:spPr>
        <p:txBody>
          <a:bodyPr/>
          <a:lstStyle/>
          <a:p>
            <a:pPr algn="l"/>
            <a:r>
              <a:rPr lang="ru-RU" sz="1600" i="1" dirty="0" smtClean="0"/>
              <a:t>Иркутская область</a:t>
            </a:r>
            <a:r>
              <a:rPr lang="ru-RU" sz="1600" dirty="0" smtClean="0"/>
              <a:t>, г. Усть-Кут,</a:t>
            </a:r>
            <a:r>
              <a:rPr lang="en-US" sz="1600" dirty="0" smtClean="0"/>
              <a:t> </a:t>
            </a:r>
            <a:r>
              <a:rPr lang="ru-RU" sz="1600" dirty="0" smtClean="0"/>
              <a:t>ул. Островского, 13 пом.1</a:t>
            </a:r>
            <a:endParaRPr lang="ru-RU" sz="1600" dirty="0">
              <a:latin typeface="Franklin Gothic Medium" panose="020B0603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61352" y="613944"/>
            <a:ext cx="1874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tx1"/>
              </a:solidFill>
              <a:latin typeface="+mj-lt"/>
            </a:endParaRPr>
          </a:p>
          <a:p>
            <a:endParaRPr lang="ru-RU" b="1" dirty="0" smtClean="0">
              <a:solidFill>
                <a:schemeClr val="tx1"/>
              </a:solidFill>
              <a:latin typeface="+mj-lt"/>
            </a:endParaRPr>
          </a:p>
          <a:p>
            <a:endParaRPr lang="ru-RU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endParaRPr lang="ru-RU" b="1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83989"/>
              </p:ext>
            </p:extLst>
          </p:nvPr>
        </p:nvGraphicFramePr>
        <p:xfrm>
          <a:off x="4477390" y="3206809"/>
          <a:ext cx="4271073" cy="1219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101"/>
                <a:gridCol w="1827765"/>
                <a:gridCol w="1872207"/>
              </a:tblGrid>
              <a:tr h="469632">
                <a:tc>
                  <a:txBody>
                    <a:bodyPr/>
                    <a:lstStyle/>
                    <a:p>
                      <a:endParaRPr lang="ru-RU" sz="1150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/>
                      <a:endParaRPr lang="ru-RU" sz="1000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955" algn="ctr"/>
                      <a:r>
                        <a:rPr lang="ru-RU" sz="1150" dirty="0">
                          <a:effectLst/>
                          <a:latin typeface="Franklin Gothic Medium" panose="020B0603020102020204" pitchFamily="34" charset="0"/>
                        </a:rPr>
                        <a:t>Сумма, руб</a:t>
                      </a:r>
                      <a:r>
                        <a:rPr lang="ru-RU" sz="1150" dirty="0" smtClean="0">
                          <a:effectLst/>
                          <a:latin typeface="Franklin Gothic Medium" panose="020B0603020102020204" pitchFamily="34" charset="0"/>
                        </a:rPr>
                        <a:t>. (с НДС)</a:t>
                      </a:r>
                      <a:endParaRPr lang="ru-RU" sz="1000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60615">
                <a:tc>
                  <a:txBody>
                    <a:bodyPr/>
                    <a:lstStyle/>
                    <a:p>
                      <a:pPr indent="201930" algn="just"/>
                      <a:r>
                        <a:rPr lang="ru-RU" sz="1150">
                          <a:effectLst/>
                          <a:latin typeface="Franklin Gothic Medium" panose="020B0603020102020204" pitchFamily="34" charset="0"/>
                        </a:rPr>
                        <a:t>1</a:t>
                      </a:r>
                      <a:endParaRPr lang="ru-RU" sz="100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Стоимость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продажи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1 072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</a:rPr>
                        <a:t> 000,00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9553">
                <a:tc>
                  <a:txBody>
                    <a:bodyPr/>
                    <a:lstStyle/>
                    <a:p>
                      <a:pPr indent="201930" algn="just"/>
                      <a:r>
                        <a:rPr lang="ru-RU" sz="1150">
                          <a:effectLst/>
                          <a:latin typeface="Franklin Gothic Medium" panose="020B0603020102020204" pitchFamily="34" charset="0"/>
                        </a:rPr>
                        <a:t>2</a:t>
                      </a:r>
                      <a:endParaRPr lang="ru-RU" sz="100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Аренда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за 1 </a:t>
                      </a:r>
                      <a:r>
                        <a:rPr lang="ru-RU" sz="11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кв.м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379,20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386" y="6581001"/>
            <a:ext cx="396982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395481" y="778933"/>
            <a:ext cx="4177019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ru-RU" sz="1300" dirty="0" smtClean="0">
                <a:solidFill>
                  <a:schemeClr val="tx1"/>
                </a:solidFill>
              </a:rPr>
              <a:t>Помещение расположено на 2-м этаже многоквартирного жилого дома площадью 76,5 </a:t>
            </a:r>
            <a:r>
              <a:rPr lang="ru-RU" sz="1300" dirty="0" err="1">
                <a:solidFill>
                  <a:schemeClr val="tx1"/>
                </a:solidFill>
              </a:rPr>
              <a:t>кв.м</a:t>
            </a:r>
            <a:r>
              <a:rPr lang="ru-RU" sz="1300" dirty="0" smtClean="0">
                <a:solidFill>
                  <a:schemeClr val="tx1"/>
                </a:solidFill>
              </a:rPr>
              <a:t>., </a:t>
            </a:r>
          </a:p>
          <a:p>
            <a:pPr lvl="0"/>
            <a:r>
              <a:rPr lang="ru-RU" sz="1300" dirty="0" smtClean="0">
                <a:solidFill>
                  <a:schemeClr val="tx1"/>
                </a:solidFill>
              </a:rPr>
              <a:t>В собственности с 2008 года.</a:t>
            </a:r>
          </a:p>
          <a:p>
            <a:pPr lvl="0"/>
            <a:r>
              <a:rPr lang="ru-RU" sz="1300" dirty="0" smtClean="0">
                <a:solidFill>
                  <a:schemeClr val="tx1"/>
                </a:solidFill>
              </a:rPr>
              <a:t>Здание 1979 года постройки.</a:t>
            </a:r>
          </a:p>
          <a:p>
            <a:pPr lvl="0"/>
            <a:r>
              <a:rPr lang="ru-RU" sz="1300" dirty="0" smtClean="0">
                <a:solidFill>
                  <a:schemeClr val="tx1"/>
                </a:solidFill>
              </a:rPr>
              <a:t>Тех. состояние – удовлетворительное. Централизованное отопление, электричество, сигнализация, имеется </a:t>
            </a:r>
            <a:r>
              <a:rPr lang="ru-RU" sz="1300" dirty="0" err="1" smtClean="0">
                <a:solidFill>
                  <a:schemeClr val="tx1"/>
                </a:solidFill>
              </a:rPr>
              <a:t>сан.узел</a:t>
            </a:r>
            <a:r>
              <a:rPr lang="ru-RU" sz="1300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ru-RU" sz="1300" dirty="0" smtClean="0">
                <a:solidFill>
                  <a:schemeClr val="tx1"/>
                </a:solidFill>
              </a:rPr>
              <a:t>Объект находится в спальном районе города. </a:t>
            </a:r>
          </a:p>
        </p:txBody>
      </p:sp>
      <p:pic>
        <p:nvPicPr>
          <p:cNvPr id="2" name="Picture 2" descr="C:\Users\o2413_starcevaev\Documents\ВСП\2019\ВЫБЫТИЕ\Усть-Кут Островского\Усть-Кут Островского 13\Фото\2018 год\Фаса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15" y="648880"/>
            <a:ext cx="3304098" cy="21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15" y="2925501"/>
            <a:ext cx="3664138" cy="335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33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80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Иркутская область, г. Усть-Кут, ул. Островского, 13 пом.1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Степанова Юлия Сергеевна</dc:creator>
  <cp:lastModifiedBy>Старцева Екатерина Владимировна</cp:lastModifiedBy>
  <cp:revision>14</cp:revision>
  <dcterms:created xsi:type="dcterms:W3CDTF">2018-05-17T07:25:37Z</dcterms:created>
  <dcterms:modified xsi:type="dcterms:W3CDTF">2019-02-27T09:25:46Z</dcterms:modified>
</cp:coreProperties>
</file>